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1CC2C1C-903D-4F1B-8927-5FD2BCDF5009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DBD26D0-76E2-412E-B0F1-94186E1432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VanGogh-starry_night.jpg" TargetMode="External"/><Relationship Id="rId3" Type="http://schemas.openxmlformats.org/officeDocument/2006/relationships/hyperlink" Target="http://commons.wikimedia.org/wiki/File:Claude_Monet_-_Houses_of_Parliament,_London.jpg?uselang=cs" TargetMode="External"/><Relationship Id="rId7" Type="http://schemas.openxmlformats.org/officeDocument/2006/relationships/hyperlink" Target="http://commons.wikimedia.org/wiki/File:Vincent_Willem_van_Gogh_128.jpg" TargetMode="External"/><Relationship Id="rId2" Type="http://schemas.openxmlformats.org/officeDocument/2006/relationships/hyperlink" Target="http://commons.wikimedia.org/wiki/File:Claude_Monet,_Impression,_soleil_levant,_1872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laude_Monet_Houses_of_Parliament.jpg?uselang=cs" TargetMode="External"/><Relationship Id="rId5" Type="http://schemas.openxmlformats.org/officeDocument/2006/relationships/hyperlink" Target="http://commons.wikimedia.org/wiki/File:Claude_Monet_015.jpg?uselang=cs" TargetMode="External"/><Relationship Id="rId10" Type="http://schemas.openxmlformats.org/officeDocument/2006/relationships/hyperlink" Target="http://commons.wikimedia.org/wiki/File:Slavicek_prochazka.jpg?uselang=cs" TargetMode="External"/><Relationship Id="rId4" Type="http://schemas.openxmlformats.org/officeDocument/2006/relationships/hyperlink" Target="http://commons.wikimedia.org/wiki/File:Monet_Houses_of_Parliament,_Sunset.jpg?uselang=cs" TargetMode="External"/><Relationship Id="rId9" Type="http://schemas.openxmlformats.org/officeDocument/2006/relationships/hyperlink" Target="http://commons.wikimedia.org/wiki/File:Self-Portrait_in_Front_of_the_Easel1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  <a:latin typeface="+mj-lt"/>
              </a:rPr>
              <a:t>Malířský styl konce 19. století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Impresionismus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Byl pojmenován podle obrazu </a:t>
            </a:r>
            <a:r>
              <a:rPr lang="cs-CZ" sz="2800" dirty="0" err="1" smtClean="0"/>
              <a:t>Impression</a:t>
            </a:r>
            <a:r>
              <a:rPr lang="cs-CZ" sz="2800" dirty="0" smtClean="0"/>
              <a:t> (dojem) francouzského malíře </a:t>
            </a:r>
            <a:r>
              <a:rPr lang="cs-CZ" sz="2800" dirty="0" err="1" smtClean="0">
                <a:solidFill>
                  <a:schemeClr val="accent1"/>
                </a:solidFill>
              </a:rPr>
              <a:t>Clauda</a:t>
            </a:r>
            <a:r>
              <a:rPr lang="cs-CZ" sz="2800" dirty="0" smtClean="0">
                <a:solidFill>
                  <a:schemeClr val="accent1"/>
                </a:solidFill>
              </a:rPr>
              <a:t> Moneta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endParaRPr lang="cs-CZ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4" name="Obrázek 3" descr="Claude_Monet,_Impression,_soleil_levant,_18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1500612"/>
            <a:ext cx="6132883" cy="4714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Malíř se snažil zachytit prchavý okamžik, svůj pocit, náladu.</a:t>
            </a:r>
            <a:endParaRPr lang="cs-CZ" sz="2800" dirty="0"/>
          </a:p>
        </p:txBody>
      </p:sp>
      <p:pic>
        <p:nvPicPr>
          <p:cNvPr id="4" name="Zástupný symbol pro obsah 3" descr="Claude_Monet_-_Houses_of_Parliament,_Londo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1357298"/>
            <a:ext cx="4460410" cy="3857651"/>
          </a:xfrm>
        </p:spPr>
      </p:pic>
      <p:pic>
        <p:nvPicPr>
          <p:cNvPr id="5" name="Obrázek 4" descr="Monet_Houses_of_Parliament,_Sunse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2857496"/>
            <a:ext cx="4314825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Obraz stejné krajiny zachycený v různou dobu během dne má vždy jinou atmosféru. </a:t>
            </a:r>
            <a:endParaRPr lang="cs-CZ" sz="2800" dirty="0"/>
          </a:p>
        </p:txBody>
      </p:sp>
      <p:pic>
        <p:nvPicPr>
          <p:cNvPr id="4" name="Zástupný symbol pro obsah 3" descr="Claude_Monet_01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1429116"/>
            <a:ext cx="4952287" cy="4356958"/>
          </a:xfrm>
        </p:spPr>
      </p:pic>
      <p:pic>
        <p:nvPicPr>
          <p:cNvPr id="5" name="Obrázek 4" descr="Claude_Monet_Houses_of_Parliamen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3500438"/>
            <a:ext cx="3270710" cy="287324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572132" y="1643050"/>
            <a:ext cx="321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</a:rPr>
              <a:t>Obraz se skládá </a:t>
            </a:r>
          </a:p>
          <a:p>
            <a:r>
              <a:rPr lang="cs-CZ" sz="2400" dirty="0" smtClean="0">
                <a:latin typeface="+mj-lt"/>
              </a:rPr>
              <a:t>z barevných skvrn, tvořených krátkými tahy štětce.</a:t>
            </a:r>
            <a:endParaRPr lang="cs-CZ" sz="2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1"/>
                </a:solidFill>
              </a:rPr>
              <a:t>Vincent van </a:t>
            </a:r>
            <a:r>
              <a:rPr lang="cs-CZ" b="1" dirty="0" err="1" smtClean="0">
                <a:solidFill>
                  <a:schemeClr val="accent1"/>
                </a:solidFill>
              </a:rPr>
              <a:t>Gogh</a:t>
            </a:r>
            <a:r>
              <a:rPr lang="cs-CZ" b="1" dirty="0" smtClean="0">
                <a:solidFill>
                  <a:schemeClr val="accent1"/>
                </a:solidFill>
              </a:rPr>
              <a:t> </a:t>
            </a:r>
            <a:r>
              <a:rPr lang="cs-CZ" dirty="0" smtClean="0"/>
              <a:t>– nizozemský malíř</a:t>
            </a:r>
            <a:endParaRPr lang="cs-CZ" dirty="0"/>
          </a:p>
        </p:txBody>
      </p:sp>
      <p:pic>
        <p:nvPicPr>
          <p:cNvPr id="4" name="Zástupný symbol pro obsah 3" descr="Self-Portrait_in_Front_of_the_Easel1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428860" y="1447800"/>
            <a:ext cx="4000527" cy="52451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Jeho oblíbenými náměty byly květiny a krajina.</a:t>
            </a:r>
            <a:endParaRPr lang="cs-CZ" sz="2800" dirty="0"/>
          </a:p>
        </p:txBody>
      </p:sp>
      <p:pic>
        <p:nvPicPr>
          <p:cNvPr id="6" name="Zástupný symbol pro obsah 5" descr="Vincent_Willem_van_Gogh_12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1430335"/>
            <a:ext cx="3786214" cy="4731439"/>
          </a:xfrm>
        </p:spPr>
      </p:pic>
      <p:pic>
        <p:nvPicPr>
          <p:cNvPr id="8" name="Obrázek 7" descr="VanGogh-starry_night.jpg"/>
          <p:cNvPicPr>
            <a:picLocks noChangeAspect="1"/>
          </p:cNvPicPr>
          <p:nvPr/>
        </p:nvPicPr>
        <p:blipFill>
          <a:blip r:embed="rId3"/>
          <a:srcRect l="2941" t="1448" r="2941" b="2879"/>
          <a:stretch>
            <a:fillRect/>
          </a:stretch>
        </p:blipFill>
        <p:spPr>
          <a:xfrm>
            <a:off x="4055448" y="1768066"/>
            <a:ext cx="4945708" cy="4018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1"/>
                </a:solidFill>
              </a:rPr>
              <a:t>Antonín Slavíček </a:t>
            </a:r>
            <a:r>
              <a:rPr lang="cs-CZ" dirty="0" smtClean="0"/>
              <a:t>– představitel českého impresionismu</a:t>
            </a:r>
            <a:endParaRPr lang="cs-CZ" dirty="0"/>
          </a:p>
        </p:txBody>
      </p:sp>
      <p:pic>
        <p:nvPicPr>
          <p:cNvPr id="4" name="Zástupný symbol pro obsah 3" descr="Slavicek_prochazka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1571612"/>
            <a:ext cx="3256410" cy="4571999"/>
          </a:xfrm>
        </p:spPr>
      </p:pic>
      <p:pic>
        <p:nvPicPr>
          <p:cNvPr id="5" name="Obrázek 4" descr="Antonín_Slavíček_-_Letna_Par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2572069"/>
            <a:ext cx="4584519" cy="399985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214810" y="1571612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</a:rPr>
              <a:t>Jeho obrazy vynikají zobrazením světla a stínu.</a:t>
            </a:r>
            <a:endParaRPr lang="cs-CZ" sz="2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000" dirty="0" smtClean="0"/>
              <a:t>Obrázky</a:t>
            </a:r>
            <a:r>
              <a:rPr lang="cs-CZ" sz="1600" dirty="0" smtClean="0"/>
              <a:t>  [cit. </a:t>
            </a:r>
            <a:r>
              <a:rPr lang="cs-CZ" sz="1600" smtClean="0"/>
              <a:t>2012-5-25</a:t>
            </a:r>
            <a:r>
              <a:rPr lang="cs-CZ" sz="1600" dirty="0" smtClean="0"/>
              <a:t>]. Dostupný pod licencí </a:t>
            </a:r>
            <a:r>
              <a:rPr lang="cs-CZ" sz="1600" dirty="0" err="1" smtClean="0">
                <a:solidFill>
                  <a:srgbClr val="000000"/>
                </a:solidFill>
              </a:rPr>
              <a:t>Creative</a:t>
            </a:r>
            <a:r>
              <a:rPr lang="cs-CZ" sz="1600" dirty="0" smtClean="0">
                <a:solidFill>
                  <a:srgbClr val="000000"/>
                </a:solidFill>
              </a:rPr>
              <a:t> </a:t>
            </a:r>
            <a:r>
              <a:rPr lang="cs-CZ" sz="1600" dirty="0" err="1" smtClean="0">
                <a:solidFill>
                  <a:srgbClr val="000000"/>
                </a:solidFill>
              </a:rPr>
              <a:t>Commons</a:t>
            </a:r>
            <a:r>
              <a:rPr lang="cs-CZ" sz="1600" dirty="0" smtClean="0">
                <a:solidFill>
                  <a:srgbClr val="000000"/>
                </a:solidFill>
              </a:rPr>
              <a:t> </a:t>
            </a:r>
            <a:r>
              <a:rPr lang="cs-CZ" sz="1600" dirty="0" smtClean="0"/>
              <a:t>na  WWW:</a:t>
            </a:r>
            <a:endParaRPr lang="cs-CZ" sz="1600" dirty="0" smtClean="0">
              <a:hlinkClick r:id="rId2"/>
            </a:endParaRPr>
          </a:p>
          <a:p>
            <a:r>
              <a:rPr lang="cs-CZ" sz="1600" dirty="0" smtClean="0">
                <a:hlinkClick r:id="rId2"/>
              </a:rPr>
              <a:t>http://commons.wikimedia.org/wiki/File:Claude_Monet,_Impression,_soleil_levant,_1872.jpg?uselang=cs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http://commons.wikimedia.org/wiki/File:Claude_Monet_-_Houses_of_Parliament,_London.jpg?uselang=cs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http://commons.wikimedia.org/wiki/File:Monet_Houses_of_Parliament,_Sunset.jpg?uselang=cs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http://commons.wikimedia.org/wiki/File:Claude_Monet_015.jpg?uselang=cs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http://commons.wikimedia.org/wiki/File:Claude_Monet_Houses_of_Parliament.jpg?uselang=cs</a:t>
            </a:r>
            <a:endParaRPr lang="cs-CZ" sz="1600" dirty="0" smtClean="0"/>
          </a:p>
          <a:p>
            <a:r>
              <a:rPr lang="cs-CZ" sz="1600" dirty="0" smtClean="0">
                <a:hlinkClick r:id="rId7"/>
              </a:rPr>
              <a:t>http://commons.wikimedia.org/wiki/File:Vincent_Willem_van_Gogh_128.jpg</a:t>
            </a:r>
            <a:endParaRPr lang="cs-CZ" sz="1600" dirty="0" smtClean="0"/>
          </a:p>
          <a:p>
            <a:r>
              <a:rPr lang="cs-CZ" sz="1600" dirty="0" smtClean="0">
                <a:hlinkClick r:id="rId8"/>
              </a:rPr>
              <a:t>http://commons.wikimedia.org/wiki/File:VanGogh-starry_night.jpg</a:t>
            </a:r>
            <a:endParaRPr lang="cs-CZ" sz="1600" dirty="0" smtClean="0"/>
          </a:p>
          <a:p>
            <a:r>
              <a:rPr lang="cs-CZ" sz="1600" dirty="0" smtClean="0">
                <a:hlinkClick r:id="rId9"/>
              </a:rPr>
              <a:t>http://commons.wikimedia.org/wiki/File:Self-Portrait_in_Front_of_the_Easel17.jpg</a:t>
            </a:r>
            <a:endParaRPr lang="cs-CZ" sz="1600" dirty="0" smtClean="0"/>
          </a:p>
          <a:p>
            <a:r>
              <a:rPr lang="cs-CZ" sz="1600" dirty="0" smtClean="0">
                <a:hlinkClick r:id="rId10"/>
              </a:rPr>
              <a:t>http://commons.wikimedia.org/wiki/File:Slavicek_prochazka.jpg?uselang=cs</a:t>
            </a:r>
            <a:endParaRPr lang="cs-CZ" sz="1600" dirty="0" smtClean="0"/>
          </a:p>
          <a:p>
            <a:r>
              <a:rPr lang="cs-CZ" sz="1600" dirty="0" smtClean="0"/>
              <a:t>http://commons.wikimedia.org/wiki/File:Anton%C3%ADn_Slav%C3%AD%C4%8Dek_-_Letna_Park.jpg?uselang=cs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236</TotalTime>
  <Words>145</Words>
  <Application>Microsoft Office PowerPoint</Application>
  <PresentationFormat>Předvádění na obrazovce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Jmění</vt:lpstr>
      <vt:lpstr>Impresionismus</vt:lpstr>
      <vt:lpstr>Byl pojmenován podle obrazu Impression (dojem) francouzského malíře Clauda Moneta</vt:lpstr>
      <vt:lpstr>Malíř se snažil zachytit prchavý okamžik, svůj pocit, náladu.</vt:lpstr>
      <vt:lpstr>Obraz stejné krajiny zachycený v různou dobu během dne má vždy jinou atmosféru. </vt:lpstr>
      <vt:lpstr>Vincent van Gogh – nizozemský malíř</vt:lpstr>
      <vt:lpstr>Jeho oblíbenými náměty byly květiny a krajina.</vt:lpstr>
      <vt:lpstr>Antonín Slavíček – představitel českého impresionismu</vt:lpstr>
      <vt:lpstr>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Moderní umělecké směry</dc:title>
  <dc:creator>Bláža</dc:creator>
  <cp:lastModifiedBy>Bláža</cp:lastModifiedBy>
  <cp:revision>18</cp:revision>
  <dcterms:created xsi:type="dcterms:W3CDTF">2012-05-27T09:03:41Z</dcterms:created>
  <dcterms:modified xsi:type="dcterms:W3CDTF">2012-06-13T18:42:58Z</dcterms:modified>
</cp:coreProperties>
</file>