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9" r:id="rId10"/>
    <p:sldId id="265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A6CAA-D107-4444-AC5C-6C1C16D613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37123C-D7FA-4D2A-938E-0EA8FC600F96}">
      <dgm:prSet phldrT="[Text]"/>
      <dgm:spPr/>
      <dgm:t>
        <a:bodyPr/>
        <a:lstStyle/>
        <a:p>
          <a:r>
            <a:rPr lang="cs-CZ" dirty="0" smtClean="0"/>
            <a:t>ochránkyně africké flóry a fauny</a:t>
          </a:r>
          <a:endParaRPr lang="cs-CZ" dirty="0"/>
        </a:p>
      </dgm:t>
    </dgm:pt>
    <dgm:pt modelId="{5C55BA87-D211-4E60-951A-5D0CE8CB8721}" type="parTrans" cxnId="{803AA40A-F09A-4E66-B09E-5EBE488AD3F2}">
      <dgm:prSet/>
      <dgm:spPr/>
      <dgm:t>
        <a:bodyPr/>
        <a:lstStyle/>
        <a:p>
          <a:endParaRPr lang="cs-CZ"/>
        </a:p>
      </dgm:t>
    </dgm:pt>
    <dgm:pt modelId="{5DB23797-CB85-4DC8-96FD-68FFBA07A5CC}" type="sibTrans" cxnId="{803AA40A-F09A-4E66-B09E-5EBE488AD3F2}">
      <dgm:prSet/>
      <dgm:spPr/>
      <dgm:t>
        <a:bodyPr/>
        <a:lstStyle/>
        <a:p>
          <a:endParaRPr lang="cs-CZ"/>
        </a:p>
      </dgm:t>
    </dgm:pt>
    <dgm:pt modelId="{19D293E5-8AE2-4207-81D5-01104B3D3C5A}">
      <dgm:prSet phldrT="[Text]"/>
      <dgm:spPr/>
      <dgm:t>
        <a:bodyPr/>
        <a:lstStyle/>
        <a:p>
          <a:r>
            <a:rPr lang="cs-CZ" dirty="0" err="1" smtClean="0"/>
            <a:t>přírodovědkyně</a:t>
          </a:r>
          <a:endParaRPr lang="cs-CZ" dirty="0" smtClean="0"/>
        </a:p>
      </dgm:t>
    </dgm:pt>
    <dgm:pt modelId="{E9C794FF-81ED-419B-AE0A-AC4477347EC6}" type="parTrans" cxnId="{DD6DC291-2236-4156-AD11-A5913BA96727}">
      <dgm:prSet/>
      <dgm:spPr/>
      <dgm:t>
        <a:bodyPr/>
        <a:lstStyle/>
        <a:p>
          <a:endParaRPr lang="cs-CZ"/>
        </a:p>
      </dgm:t>
    </dgm:pt>
    <dgm:pt modelId="{94A7252E-2674-475D-940D-81104D2E677B}" type="sibTrans" cxnId="{DD6DC291-2236-4156-AD11-A5913BA96727}">
      <dgm:prSet/>
      <dgm:spPr/>
      <dgm:t>
        <a:bodyPr/>
        <a:lstStyle/>
        <a:p>
          <a:endParaRPr lang="cs-CZ"/>
        </a:p>
      </dgm:t>
    </dgm:pt>
    <dgm:pt modelId="{43BF00C5-06A2-41B1-8B60-278283E4F9FC}">
      <dgm:prSet phldrT="[Text]"/>
      <dgm:spPr/>
      <dgm:t>
        <a:bodyPr/>
        <a:lstStyle/>
        <a:p>
          <a:r>
            <a:rPr lang="cs-CZ" dirty="0" smtClean="0"/>
            <a:t>spisovatelka, malířka</a:t>
          </a:r>
          <a:endParaRPr lang="cs-CZ" dirty="0"/>
        </a:p>
      </dgm:t>
    </dgm:pt>
    <dgm:pt modelId="{4CB39FD9-0A7A-49A4-AAA8-03728F74C319}" type="parTrans" cxnId="{20AC15F0-2824-424A-A584-979693ABBE26}">
      <dgm:prSet/>
      <dgm:spPr/>
      <dgm:t>
        <a:bodyPr/>
        <a:lstStyle/>
        <a:p>
          <a:endParaRPr lang="cs-CZ"/>
        </a:p>
      </dgm:t>
    </dgm:pt>
    <dgm:pt modelId="{3496F709-4EF1-4C1B-95FB-7A58F8134402}" type="sibTrans" cxnId="{20AC15F0-2824-424A-A584-979693ABBE26}">
      <dgm:prSet/>
      <dgm:spPr/>
      <dgm:t>
        <a:bodyPr/>
        <a:lstStyle/>
        <a:p>
          <a:endParaRPr lang="cs-CZ"/>
        </a:p>
      </dgm:t>
    </dgm:pt>
    <dgm:pt modelId="{E7219CED-D118-45B4-9844-B370AF9FDB0C}" type="pres">
      <dgm:prSet presAssocID="{5C4A6CAA-D107-4444-AC5C-6C1C16D613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F09BFF-45BF-4FBD-916E-9B1B2CF1A711}" type="pres">
      <dgm:prSet presAssocID="{D737123C-D7FA-4D2A-938E-0EA8FC600F96}" presName="parentLin" presStyleCnt="0"/>
      <dgm:spPr/>
    </dgm:pt>
    <dgm:pt modelId="{4A1CB53B-570B-4F02-B4C9-BB772AC859A3}" type="pres">
      <dgm:prSet presAssocID="{D737123C-D7FA-4D2A-938E-0EA8FC600F96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F089C730-30E6-4698-AB4F-B08A902BCCFE}" type="pres">
      <dgm:prSet presAssocID="{D737123C-D7FA-4D2A-938E-0EA8FC600F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A81F25-D661-425D-955D-04B677D6F5B3}" type="pres">
      <dgm:prSet presAssocID="{D737123C-D7FA-4D2A-938E-0EA8FC600F96}" presName="negativeSpace" presStyleCnt="0"/>
      <dgm:spPr/>
    </dgm:pt>
    <dgm:pt modelId="{31A122DB-1CA9-43D6-A5B3-629A8F45633C}" type="pres">
      <dgm:prSet presAssocID="{D737123C-D7FA-4D2A-938E-0EA8FC600F96}" presName="childText" presStyleLbl="conFgAcc1" presStyleIdx="0" presStyleCnt="3">
        <dgm:presLayoutVars>
          <dgm:bulletEnabled val="1"/>
        </dgm:presLayoutVars>
      </dgm:prSet>
      <dgm:spPr/>
    </dgm:pt>
    <dgm:pt modelId="{9227FAC9-58A8-4224-A044-A0709010194D}" type="pres">
      <dgm:prSet presAssocID="{5DB23797-CB85-4DC8-96FD-68FFBA07A5CC}" presName="spaceBetweenRectangles" presStyleCnt="0"/>
      <dgm:spPr/>
    </dgm:pt>
    <dgm:pt modelId="{5AC2A455-DBA4-47D6-9CBF-8FC40D1876B6}" type="pres">
      <dgm:prSet presAssocID="{19D293E5-8AE2-4207-81D5-01104B3D3C5A}" presName="parentLin" presStyleCnt="0"/>
      <dgm:spPr/>
    </dgm:pt>
    <dgm:pt modelId="{49B3AE74-96C5-4245-9353-6ADF6E6839CC}" type="pres">
      <dgm:prSet presAssocID="{19D293E5-8AE2-4207-81D5-01104B3D3C5A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782ABA5E-4F62-462E-B3DB-B4F7655AB71E}" type="pres">
      <dgm:prSet presAssocID="{19D293E5-8AE2-4207-81D5-01104B3D3C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DF780E-7338-4030-AA94-7F48D8C0890C}" type="pres">
      <dgm:prSet presAssocID="{19D293E5-8AE2-4207-81D5-01104B3D3C5A}" presName="negativeSpace" presStyleCnt="0"/>
      <dgm:spPr/>
    </dgm:pt>
    <dgm:pt modelId="{FD97A4FC-9361-4369-AA80-A7DA7556E948}" type="pres">
      <dgm:prSet presAssocID="{19D293E5-8AE2-4207-81D5-01104B3D3C5A}" presName="childText" presStyleLbl="conFgAcc1" presStyleIdx="1" presStyleCnt="3">
        <dgm:presLayoutVars>
          <dgm:bulletEnabled val="1"/>
        </dgm:presLayoutVars>
      </dgm:prSet>
      <dgm:spPr/>
    </dgm:pt>
    <dgm:pt modelId="{47AB8621-E7E8-44CC-9FC4-5A96226DE9B3}" type="pres">
      <dgm:prSet presAssocID="{94A7252E-2674-475D-940D-81104D2E677B}" presName="spaceBetweenRectangles" presStyleCnt="0"/>
      <dgm:spPr/>
    </dgm:pt>
    <dgm:pt modelId="{9E5B071F-7901-442B-9AA9-B3962D89661A}" type="pres">
      <dgm:prSet presAssocID="{43BF00C5-06A2-41B1-8B60-278283E4F9FC}" presName="parentLin" presStyleCnt="0"/>
      <dgm:spPr/>
    </dgm:pt>
    <dgm:pt modelId="{2C7CCD15-358E-4E5F-8EFB-109B6AE67420}" type="pres">
      <dgm:prSet presAssocID="{43BF00C5-06A2-41B1-8B60-278283E4F9FC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30F7ADB5-5789-46B8-BE26-BE4016C42559}" type="pres">
      <dgm:prSet presAssocID="{43BF00C5-06A2-41B1-8B60-278283E4F9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0CDD7E-CCB8-41A9-82BE-2307A3E90C66}" type="pres">
      <dgm:prSet presAssocID="{43BF00C5-06A2-41B1-8B60-278283E4F9FC}" presName="negativeSpace" presStyleCnt="0"/>
      <dgm:spPr/>
    </dgm:pt>
    <dgm:pt modelId="{7D2E762A-5BDE-4C0C-8D66-C4B16E839EE6}" type="pres">
      <dgm:prSet presAssocID="{43BF00C5-06A2-41B1-8B60-278283E4F9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8604F5-53C9-4906-8119-AEB3D0009F7A}" type="presOf" srcId="{19D293E5-8AE2-4207-81D5-01104B3D3C5A}" destId="{49B3AE74-96C5-4245-9353-6ADF6E6839CC}" srcOrd="0" destOrd="0" presId="urn:microsoft.com/office/officeart/2005/8/layout/list1"/>
    <dgm:cxn modelId="{3AC6DC0E-5ADD-4CD0-A593-1BCAB2442A7F}" type="presOf" srcId="{43BF00C5-06A2-41B1-8B60-278283E4F9FC}" destId="{30F7ADB5-5789-46B8-BE26-BE4016C42559}" srcOrd="1" destOrd="0" presId="urn:microsoft.com/office/officeart/2005/8/layout/list1"/>
    <dgm:cxn modelId="{E3D11C3A-264D-4297-B1C3-3BAC34D3580E}" type="presOf" srcId="{D737123C-D7FA-4D2A-938E-0EA8FC600F96}" destId="{F089C730-30E6-4698-AB4F-B08A902BCCFE}" srcOrd="1" destOrd="0" presId="urn:microsoft.com/office/officeart/2005/8/layout/list1"/>
    <dgm:cxn modelId="{3B2E516B-44DB-46A5-8F85-3A4206048C1D}" type="presOf" srcId="{43BF00C5-06A2-41B1-8B60-278283E4F9FC}" destId="{2C7CCD15-358E-4E5F-8EFB-109B6AE67420}" srcOrd="0" destOrd="0" presId="urn:microsoft.com/office/officeart/2005/8/layout/list1"/>
    <dgm:cxn modelId="{30D0DFAC-84BE-4CBE-92C6-3C98D9D4A8AD}" type="presOf" srcId="{D737123C-D7FA-4D2A-938E-0EA8FC600F96}" destId="{4A1CB53B-570B-4F02-B4C9-BB772AC859A3}" srcOrd="0" destOrd="0" presId="urn:microsoft.com/office/officeart/2005/8/layout/list1"/>
    <dgm:cxn modelId="{803AA40A-F09A-4E66-B09E-5EBE488AD3F2}" srcId="{5C4A6CAA-D107-4444-AC5C-6C1C16D613A5}" destId="{D737123C-D7FA-4D2A-938E-0EA8FC600F96}" srcOrd="0" destOrd="0" parTransId="{5C55BA87-D211-4E60-951A-5D0CE8CB8721}" sibTransId="{5DB23797-CB85-4DC8-96FD-68FFBA07A5CC}"/>
    <dgm:cxn modelId="{FB147DBA-6AEA-4BE4-8F38-BFDD1B474E90}" type="presOf" srcId="{5C4A6CAA-D107-4444-AC5C-6C1C16D613A5}" destId="{E7219CED-D118-45B4-9844-B370AF9FDB0C}" srcOrd="0" destOrd="0" presId="urn:microsoft.com/office/officeart/2005/8/layout/list1"/>
    <dgm:cxn modelId="{C8759434-6D61-4A38-8632-04D7EF1C6CD0}" type="presOf" srcId="{19D293E5-8AE2-4207-81D5-01104B3D3C5A}" destId="{782ABA5E-4F62-462E-B3DB-B4F7655AB71E}" srcOrd="1" destOrd="0" presId="urn:microsoft.com/office/officeart/2005/8/layout/list1"/>
    <dgm:cxn modelId="{DD6DC291-2236-4156-AD11-A5913BA96727}" srcId="{5C4A6CAA-D107-4444-AC5C-6C1C16D613A5}" destId="{19D293E5-8AE2-4207-81D5-01104B3D3C5A}" srcOrd="1" destOrd="0" parTransId="{E9C794FF-81ED-419B-AE0A-AC4477347EC6}" sibTransId="{94A7252E-2674-475D-940D-81104D2E677B}"/>
    <dgm:cxn modelId="{20AC15F0-2824-424A-A584-979693ABBE26}" srcId="{5C4A6CAA-D107-4444-AC5C-6C1C16D613A5}" destId="{43BF00C5-06A2-41B1-8B60-278283E4F9FC}" srcOrd="2" destOrd="0" parTransId="{4CB39FD9-0A7A-49A4-AAA8-03728F74C319}" sibTransId="{3496F709-4EF1-4C1B-95FB-7A58F8134402}"/>
    <dgm:cxn modelId="{E1DF0FC4-58B2-4C72-A118-50A4B66CC228}" type="presParOf" srcId="{E7219CED-D118-45B4-9844-B370AF9FDB0C}" destId="{BEF09BFF-45BF-4FBD-916E-9B1B2CF1A711}" srcOrd="0" destOrd="0" presId="urn:microsoft.com/office/officeart/2005/8/layout/list1"/>
    <dgm:cxn modelId="{3B735C7C-BA92-40C1-A2A0-3D2029E2A82F}" type="presParOf" srcId="{BEF09BFF-45BF-4FBD-916E-9B1B2CF1A711}" destId="{4A1CB53B-570B-4F02-B4C9-BB772AC859A3}" srcOrd="0" destOrd="0" presId="urn:microsoft.com/office/officeart/2005/8/layout/list1"/>
    <dgm:cxn modelId="{4F890524-7ACA-4E75-B5B0-D4784E7630AE}" type="presParOf" srcId="{BEF09BFF-45BF-4FBD-916E-9B1B2CF1A711}" destId="{F089C730-30E6-4698-AB4F-B08A902BCCFE}" srcOrd="1" destOrd="0" presId="urn:microsoft.com/office/officeart/2005/8/layout/list1"/>
    <dgm:cxn modelId="{C81FF64E-6C5B-4474-9BF4-FE152EA9326E}" type="presParOf" srcId="{E7219CED-D118-45B4-9844-B370AF9FDB0C}" destId="{6AA81F25-D661-425D-955D-04B677D6F5B3}" srcOrd="1" destOrd="0" presId="urn:microsoft.com/office/officeart/2005/8/layout/list1"/>
    <dgm:cxn modelId="{EA380100-F36D-440D-B949-C45EC016D6DD}" type="presParOf" srcId="{E7219CED-D118-45B4-9844-B370AF9FDB0C}" destId="{31A122DB-1CA9-43D6-A5B3-629A8F45633C}" srcOrd="2" destOrd="0" presId="urn:microsoft.com/office/officeart/2005/8/layout/list1"/>
    <dgm:cxn modelId="{353F8599-F207-4387-B06D-F0BB9BDBCD2E}" type="presParOf" srcId="{E7219CED-D118-45B4-9844-B370AF9FDB0C}" destId="{9227FAC9-58A8-4224-A044-A0709010194D}" srcOrd="3" destOrd="0" presId="urn:microsoft.com/office/officeart/2005/8/layout/list1"/>
    <dgm:cxn modelId="{B8A1CD1F-4559-4A99-92F1-99E8DB712276}" type="presParOf" srcId="{E7219CED-D118-45B4-9844-B370AF9FDB0C}" destId="{5AC2A455-DBA4-47D6-9CBF-8FC40D1876B6}" srcOrd="4" destOrd="0" presId="urn:microsoft.com/office/officeart/2005/8/layout/list1"/>
    <dgm:cxn modelId="{57898124-A32B-4D47-8C93-85CB83A98527}" type="presParOf" srcId="{5AC2A455-DBA4-47D6-9CBF-8FC40D1876B6}" destId="{49B3AE74-96C5-4245-9353-6ADF6E6839CC}" srcOrd="0" destOrd="0" presId="urn:microsoft.com/office/officeart/2005/8/layout/list1"/>
    <dgm:cxn modelId="{B114520B-B461-4A17-83E8-C463411252A5}" type="presParOf" srcId="{5AC2A455-DBA4-47D6-9CBF-8FC40D1876B6}" destId="{782ABA5E-4F62-462E-B3DB-B4F7655AB71E}" srcOrd="1" destOrd="0" presId="urn:microsoft.com/office/officeart/2005/8/layout/list1"/>
    <dgm:cxn modelId="{A6D5713D-6941-4588-9888-594F9B43AB84}" type="presParOf" srcId="{E7219CED-D118-45B4-9844-B370AF9FDB0C}" destId="{4EDF780E-7338-4030-AA94-7F48D8C0890C}" srcOrd="5" destOrd="0" presId="urn:microsoft.com/office/officeart/2005/8/layout/list1"/>
    <dgm:cxn modelId="{298C5D27-4A73-4BA4-86A2-5C9CECF59646}" type="presParOf" srcId="{E7219CED-D118-45B4-9844-B370AF9FDB0C}" destId="{FD97A4FC-9361-4369-AA80-A7DA7556E948}" srcOrd="6" destOrd="0" presId="urn:microsoft.com/office/officeart/2005/8/layout/list1"/>
    <dgm:cxn modelId="{DBD82676-1722-4829-B04D-483B53DB2422}" type="presParOf" srcId="{E7219CED-D118-45B4-9844-B370AF9FDB0C}" destId="{47AB8621-E7E8-44CC-9FC4-5A96226DE9B3}" srcOrd="7" destOrd="0" presId="urn:microsoft.com/office/officeart/2005/8/layout/list1"/>
    <dgm:cxn modelId="{70418397-03EA-4C09-ACBD-60C08F611EA3}" type="presParOf" srcId="{E7219CED-D118-45B4-9844-B370AF9FDB0C}" destId="{9E5B071F-7901-442B-9AA9-B3962D89661A}" srcOrd="8" destOrd="0" presId="urn:microsoft.com/office/officeart/2005/8/layout/list1"/>
    <dgm:cxn modelId="{4DBA1742-053B-4DD9-A675-C2580C5695F8}" type="presParOf" srcId="{9E5B071F-7901-442B-9AA9-B3962D89661A}" destId="{2C7CCD15-358E-4E5F-8EFB-109B6AE67420}" srcOrd="0" destOrd="0" presId="urn:microsoft.com/office/officeart/2005/8/layout/list1"/>
    <dgm:cxn modelId="{6B711E4D-C018-4EAD-A6C9-2600F439E138}" type="presParOf" srcId="{9E5B071F-7901-442B-9AA9-B3962D89661A}" destId="{30F7ADB5-5789-46B8-BE26-BE4016C42559}" srcOrd="1" destOrd="0" presId="urn:microsoft.com/office/officeart/2005/8/layout/list1"/>
    <dgm:cxn modelId="{00FCBF38-9E8B-4013-A773-8C96DF650DC3}" type="presParOf" srcId="{E7219CED-D118-45B4-9844-B370AF9FDB0C}" destId="{7E0CDD7E-CCB8-41A9-82BE-2307A3E90C66}" srcOrd="9" destOrd="0" presId="urn:microsoft.com/office/officeart/2005/8/layout/list1"/>
    <dgm:cxn modelId="{C728C8BD-5CA6-4947-814B-EC72DFBE3C27}" type="presParOf" srcId="{E7219CED-D118-45B4-9844-B370AF9FDB0C}" destId="{7D2E762A-5BDE-4C0C-8D66-C4B16E839EE6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8A873-EB67-4BD6-9A31-4A8CE79071F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3F18D2F-7AEE-46DE-A9A6-64F7DD391063}">
      <dgm:prSet phldrT="[Text]"/>
      <dgm:spPr/>
      <dgm:t>
        <a:bodyPr/>
        <a:lstStyle/>
        <a:p>
          <a:r>
            <a:rPr lang="cs-CZ" dirty="0" smtClean="0"/>
            <a:t>1935 – Viktor </a:t>
          </a:r>
          <a:r>
            <a:rPr lang="cs-CZ" dirty="0" err="1" smtClean="0"/>
            <a:t>von</a:t>
          </a:r>
          <a:r>
            <a:rPr lang="cs-CZ" dirty="0" smtClean="0"/>
            <a:t> </a:t>
          </a:r>
          <a:r>
            <a:rPr lang="cs-CZ" dirty="0" err="1" smtClean="0"/>
            <a:t>Klarwill</a:t>
          </a:r>
          <a:r>
            <a:rPr lang="cs-CZ" dirty="0" smtClean="0"/>
            <a:t>  Rakušan, obchodní podnikatel</a:t>
          </a:r>
          <a:endParaRPr lang="cs-CZ" dirty="0"/>
        </a:p>
      </dgm:t>
    </dgm:pt>
    <dgm:pt modelId="{8FD6264E-D571-4FC7-9E5F-4873DA778F5D}" type="parTrans" cxnId="{F5019B9E-FE0A-47AB-ACDA-EE72FDCFAA81}">
      <dgm:prSet/>
      <dgm:spPr/>
      <dgm:t>
        <a:bodyPr/>
        <a:lstStyle/>
        <a:p>
          <a:endParaRPr lang="cs-CZ"/>
        </a:p>
      </dgm:t>
    </dgm:pt>
    <dgm:pt modelId="{7CEBBCB0-56E3-4338-8E4F-6B89AF8C8E82}" type="sibTrans" cxnId="{F5019B9E-FE0A-47AB-ACDA-EE72FDCFAA81}">
      <dgm:prSet/>
      <dgm:spPr/>
      <dgm:t>
        <a:bodyPr/>
        <a:lstStyle/>
        <a:p>
          <a:endParaRPr lang="cs-CZ"/>
        </a:p>
      </dgm:t>
    </dgm:pt>
    <dgm:pt modelId="{846ACE5C-1CCC-4D51-90AC-71C68CA1A073}">
      <dgm:prSet phldrT="[Text]"/>
      <dgm:spPr/>
      <dgm:t>
        <a:bodyPr/>
        <a:lstStyle/>
        <a:p>
          <a:r>
            <a:rPr lang="cs-CZ" dirty="0" smtClean="0"/>
            <a:t>1938 – Peter </a:t>
          </a:r>
          <a:r>
            <a:rPr lang="cs-CZ" dirty="0" err="1" smtClean="0"/>
            <a:t>Bally</a:t>
          </a:r>
          <a:r>
            <a:rPr lang="cs-CZ" dirty="0" smtClean="0"/>
            <a:t>, Švýcar, botanik</a:t>
          </a:r>
          <a:endParaRPr lang="cs-CZ" dirty="0"/>
        </a:p>
      </dgm:t>
    </dgm:pt>
    <dgm:pt modelId="{6F976155-2694-4B1D-AFFD-3EC8C7CF4B04}" type="parTrans" cxnId="{91698EAA-33F5-4719-BA0C-50C73E735810}">
      <dgm:prSet/>
      <dgm:spPr/>
      <dgm:t>
        <a:bodyPr/>
        <a:lstStyle/>
        <a:p>
          <a:endParaRPr lang="cs-CZ"/>
        </a:p>
      </dgm:t>
    </dgm:pt>
    <dgm:pt modelId="{33C1D517-682C-4239-A796-13C0EC9B9D9F}" type="sibTrans" cxnId="{91698EAA-33F5-4719-BA0C-50C73E735810}">
      <dgm:prSet/>
      <dgm:spPr/>
      <dgm:t>
        <a:bodyPr/>
        <a:lstStyle/>
        <a:p>
          <a:endParaRPr lang="cs-CZ"/>
        </a:p>
      </dgm:t>
    </dgm:pt>
    <dgm:pt modelId="{38E3B2C1-3492-42DC-BA35-96A6D3A42CA7}">
      <dgm:prSet phldrT="[Text]"/>
      <dgm:spPr/>
      <dgm:t>
        <a:bodyPr/>
        <a:lstStyle/>
        <a:p>
          <a:r>
            <a:rPr lang="cs-CZ" dirty="0" smtClean="0"/>
            <a:t>1944 - </a:t>
          </a:r>
          <a:r>
            <a:rPr lang="cs-CZ" dirty="0" err="1" smtClean="0"/>
            <a:t>Georg</a:t>
          </a:r>
          <a:r>
            <a:rPr lang="cs-CZ" dirty="0" smtClean="0"/>
            <a:t> </a:t>
          </a:r>
          <a:r>
            <a:rPr lang="cs-CZ" dirty="0" err="1" smtClean="0"/>
            <a:t>Adamson</a:t>
          </a:r>
          <a:r>
            <a:rPr lang="cs-CZ" dirty="0" smtClean="0"/>
            <a:t> Angličan, zakladatel afrických národních parků</a:t>
          </a:r>
          <a:endParaRPr lang="cs-CZ" dirty="0"/>
        </a:p>
      </dgm:t>
    </dgm:pt>
    <dgm:pt modelId="{A6B11AD0-2F49-4F69-B5B1-B0E13FA1FC65}" type="parTrans" cxnId="{5471E910-697D-4DCC-8E90-656015FCAF84}">
      <dgm:prSet/>
      <dgm:spPr/>
      <dgm:t>
        <a:bodyPr/>
        <a:lstStyle/>
        <a:p>
          <a:endParaRPr lang="cs-CZ"/>
        </a:p>
      </dgm:t>
    </dgm:pt>
    <dgm:pt modelId="{AF8F3138-5305-4FDF-B28B-B22562468696}" type="sibTrans" cxnId="{5471E910-697D-4DCC-8E90-656015FCAF84}">
      <dgm:prSet/>
      <dgm:spPr/>
      <dgm:t>
        <a:bodyPr/>
        <a:lstStyle/>
        <a:p>
          <a:endParaRPr lang="cs-CZ"/>
        </a:p>
      </dgm:t>
    </dgm:pt>
    <dgm:pt modelId="{57C93670-EF8C-4C16-A961-549468F3C3D1}" type="pres">
      <dgm:prSet presAssocID="{1668A873-EB67-4BD6-9A31-4A8CE79071FC}" presName="compositeShape" presStyleCnt="0">
        <dgm:presLayoutVars>
          <dgm:dir/>
          <dgm:resizeHandles/>
        </dgm:presLayoutVars>
      </dgm:prSet>
      <dgm:spPr/>
    </dgm:pt>
    <dgm:pt modelId="{4E096145-C75B-49B0-963F-BAB0DA288C0D}" type="pres">
      <dgm:prSet presAssocID="{1668A873-EB67-4BD6-9A31-4A8CE79071FC}" presName="pyramid" presStyleLbl="node1" presStyleIdx="0" presStyleCnt="1" custScaleX="129750"/>
      <dgm:spPr/>
    </dgm:pt>
    <dgm:pt modelId="{AB1560AF-3BE0-4BC7-A4A3-9B0B0A24A605}" type="pres">
      <dgm:prSet presAssocID="{1668A873-EB67-4BD6-9A31-4A8CE79071FC}" presName="theList" presStyleCnt="0"/>
      <dgm:spPr/>
    </dgm:pt>
    <dgm:pt modelId="{795F75A1-2CF7-41D7-B307-D84D8864ABAF}" type="pres">
      <dgm:prSet presAssocID="{53F18D2F-7AEE-46DE-A9A6-64F7DD391063}" presName="aNode" presStyleLbl="fgAcc1" presStyleIdx="0" presStyleCnt="3" custScaleX="1026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DDD4BE-625E-41D4-9DE6-7B29148A3E35}" type="pres">
      <dgm:prSet presAssocID="{53F18D2F-7AEE-46DE-A9A6-64F7DD391063}" presName="aSpace" presStyleCnt="0"/>
      <dgm:spPr/>
    </dgm:pt>
    <dgm:pt modelId="{EB2DC825-B2E4-4EA4-A80D-F2AF52068869}" type="pres">
      <dgm:prSet presAssocID="{846ACE5C-1CCC-4D51-90AC-71C68CA1A073}" presName="aNode" presStyleLbl="fgAcc1" presStyleIdx="1" presStyleCnt="3" custScaleX="111139" custScaleY="91478" custLinFactNeighborX="3079" custLinFactNeighborY="-38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E2649E-15FD-4827-8C0F-44F1E289568E}" type="pres">
      <dgm:prSet presAssocID="{846ACE5C-1CCC-4D51-90AC-71C68CA1A073}" presName="aSpace" presStyleCnt="0"/>
      <dgm:spPr/>
    </dgm:pt>
    <dgm:pt modelId="{5D640A62-19FE-4704-843D-15171D922340}" type="pres">
      <dgm:prSet presAssocID="{38E3B2C1-3492-42DC-BA35-96A6D3A42CA7}" presName="aNode" presStyleLbl="fgAcc1" presStyleIdx="2" presStyleCnt="3" custAng="0" custScaleX="108993" custScaleY="100139" custLinFactY="39" custLinFactNeighborX="1822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6C161-1BD4-4338-AB2F-07695185A877}" type="pres">
      <dgm:prSet presAssocID="{38E3B2C1-3492-42DC-BA35-96A6D3A42CA7}" presName="aSpace" presStyleCnt="0"/>
      <dgm:spPr/>
    </dgm:pt>
  </dgm:ptLst>
  <dgm:cxnLst>
    <dgm:cxn modelId="{F5019B9E-FE0A-47AB-ACDA-EE72FDCFAA81}" srcId="{1668A873-EB67-4BD6-9A31-4A8CE79071FC}" destId="{53F18D2F-7AEE-46DE-A9A6-64F7DD391063}" srcOrd="0" destOrd="0" parTransId="{8FD6264E-D571-4FC7-9E5F-4873DA778F5D}" sibTransId="{7CEBBCB0-56E3-4338-8E4F-6B89AF8C8E82}"/>
    <dgm:cxn modelId="{A93CE5C2-2690-42A7-9E8E-356009C55A51}" type="presOf" srcId="{1668A873-EB67-4BD6-9A31-4A8CE79071FC}" destId="{57C93670-EF8C-4C16-A961-549468F3C3D1}" srcOrd="0" destOrd="0" presId="urn:microsoft.com/office/officeart/2005/8/layout/pyramid2"/>
    <dgm:cxn modelId="{91698EAA-33F5-4719-BA0C-50C73E735810}" srcId="{1668A873-EB67-4BD6-9A31-4A8CE79071FC}" destId="{846ACE5C-1CCC-4D51-90AC-71C68CA1A073}" srcOrd="1" destOrd="0" parTransId="{6F976155-2694-4B1D-AFFD-3EC8C7CF4B04}" sibTransId="{33C1D517-682C-4239-A796-13C0EC9B9D9F}"/>
    <dgm:cxn modelId="{2FB6DB07-E192-435F-AA07-0ECB45003BE6}" type="presOf" srcId="{38E3B2C1-3492-42DC-BA35-96A6D3A42CA7}" destId="{5D640A62-19FE-4704-843D-15171D922340}" srcOrd="0" destOrd="0" presId="urn:microsoft.com/office/officeart/2005/8/layout/pyramid2"/>
    <dgm:cxn modelId="{A44E96B9-20ED-4DBB-BF0E-129C8D84D436}" type="presOf" srcId="{53F18D2F-7AEE-46DE-A9A6-64F7DD391063}" destId="{795F75A1-2CF7-41D7-B307-D84D8864ABAF}" srcOrd="0" destOrd="0" presId="urn:microsoft.com/office/officeart/2005/8/layout/pyramid2"/>
    <dgm:cxn modelId="{5471E910-697D-4DCC-8E90-656015FCAF84}" srcId="{1668A873-EB67-4BD6-9A31-4A8CE79071FC}" destId="{38E3B2C1-3492-42DC-BA35-96A6D3A42CA7}" srcOrd="2" destOrd="0" parTransId="{A6B11AD0-2F49-4F69-B5B1-B0E13FA1FC65}" sibTransId="{AF8F3138-5305-4FDF-B28B-B22562468696}"/>
    <dgm:cxn modelId="{4CC2E121-AA04-4973-88BE-5B380CA3FBB8}" type="presOf" srcId="{846ACE5C-1CCC-4D51-90AC-71C68CA1A073}" destId="{EB2DC825-B2E4-4EA4-A80D-F2AF52068869}" srcOrd="0" destOrd="0" presId="urn:microsoft.com/office/officeart/2005/8/layout/pyramid2"/>
    <dgm:cxn modelId="{175E7E9A-DD77-4282-A384-C73EEFCEE717}" type="presParOf" srcId="{57C93670-EF8C-4C16-A961-549468F3C3D1}" destId="{4E096145-C75B-49B0-963F-BAB0DA288C0D}" srcOrd="0" destOrd="0" presId="urn:microsoft.com/office/officeart/2005/8/layout/pyramid2"/>
    <dgm:cxn modelId="{287CC4E3-2665-47A3-AF7A-9D230F5A8626}" type="presParOf" srcId="{57C93670-EF8C-4C16-A961-549468F3C3D1}" destId="{AB1560AF-3BE0-4BC7-A4A3-9B0B0A24A605}" srcOrd="1" destOrd="0" presId="urn:microsoft.com/office/officeart/2005/8/layout/pyramid2"/>
    <dgm:cxn modelId="{9E76A98B-5616-4A20-A6B0-08923E45FB27}" type="presParOf" srcId="{AB1560AF-3BE0-4BC7-A4A3-9B0B0A24A605}" destId="{795F75A1-2CF7-41D7-B307-D84D8864ABAF}" srcOrd="0" destOrd="0" presId="urn:microsoft.com/office/officeart/2005/8/layout/pyramid2"/>
    <dgm:cxn modelId="{5E030533-4CA4-44F0-98D4-0410F142F98F}" type="presParOf" srcId="{AB1560AF-3BE0-4BC7-A4A3-9B0B0A24A605}" destId="{18DDD4BE-625E-41D4-9DE6-7B29148A3E35}" srcOrd="1" destOrd="0" presId="urn:microsoft.com/office/officeart/2005/8/layout/pyramid2"/>
    <dgm:cxn modelId="{364AF569-DF01-4E52-99BC-6C20265E646A}" type="presParOf" srcId="{AB1560AF-3BE0-4BC7-A4A3-9B0B0A24A605}" destId="{EB2DC825-B2E4-4EA4-A80D-F2AF52068869}" srcOrd="2" destOrd="0" presId="urn:microsoft.com/office/officeart/2005/8/layout/pyramid2"/>
    <dgm:cxn modelId="{BE341C5D-567D-4E48-92B9-27F2680EBCF0}" type="presParOf" srcId="{AB1560AF-3BE0-4BC7-A4A3-9B0B0A24A605}" destId="{39E2649E-15FD-4827-8C0F-44F1E289568E}" srcOrd="3" destOrd="0" presId="urn:microsoft.com/office/officeart/2005/8/layout/pyramid2"/>
    <dgm:cxn modelId="{14E00F80-0169-40BB-9167-E1BB41D81E9C}" type="presParOf" srcId="{AB1560AF-3BE0-4BC7-A4A3-9B0B0A24A605}" destId="{5D640A62-19FE-4704-843D-15171D922340}" srcOrd="4" destOrd="0" presId="urn:microsoft.com/office/officeart/2005/8/layout/pyramid2"/>
    <dgm:cxn modelId="{F3F68BC3-6F9F-4A2B-8C2B-29B2E264209F}" type="presParOf" srcId="{AB1560AF-3BE0-4BC7-A4A3-9B0B0A24A605}" destId="{32F6C161-1BD4-4338-AB2F-07695185A877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B8FDA-B783-438B-9339-59708C047C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48F363-3433-4A1D-A215-37D8C83BFEED}">
      <dgm:prSet phldrT="[Text]"/>
      <dgm:spPr/>
      <dgm:t>
        <a:bodyPr/>
        <a:lstStyle/>
        <a:p>
          <a:r>
            <a:rPr lang="cs-CZ" dirty="0" smtClean="0"/>
            <a:t>rodiče</a:t>
          </a:r>
          <a:endParaRPr lang="cs-CZ" dirty="0"/>
        </a:p>
      </dgm:t>
    </dgm:pt>
    <dgm:pt modelId="{87BD936F-1DC4-4419-AEBD-2D8E1B5AF3A3}" type="parTrans" cxnId="{5E338180-0902-425F-936D-20185CEC56C5}">
      <dgm:prSet/>
      <dgm:spPr/>
      <dgm:t>
        <a:bodyPr/>
        <a:lstStyle/>
        <a:p>
          <a:endParaRPr lang="cs-CZ"/>
        </a:p>
      </dgm:t>
    </dgm:pt>
    <dgm:pt modelId="{8A0B578E-9237-4A2D-9BBC-F81BE2164534}" type="sibTrans" cxnId="{5E338180-0902-425F-936D-20185CEC56C5}">
      <dgm:prSet/>
      <dgm:spPr/>
      <dgm:t>
        <a:bodyPr/>
        <a:lstStyle/>
        <a:p>
          <a:endParaRPr lang="cs-CZ"/>
        </a:p>
      </dgm:t>
    </dgm:pt>
    <dgm:pt modelId="{A5060B0C-60DC-4976-B8BB-CA62AF807DE4}">
      <dgm:prSet phldrT="[Text]"/>
      <dgm:spPr/>
      <dgm:t>
        <a:bodyPr/>
        <a:lstStyle/>
        <a:p>
          <a:pPr algn="just"/>
          <a:r>
            <a:rPr lang="cs-CZ" dirty="0" smtClean="0"/>
            <a:t> otec – ing. Viktor </a:t>
          </a:r>
          <a:r>
            <a:rPr lang="cs-CZ" dirty="0" err="1" smtClean="0"/>
            <a:t>Gessner</a:t>
          </a:r>
          <a:r>
            <a:rPr lang="cs-CZ" dirty="0" smtClean="0"/>
            <a:t>, stavební rada </a:t>
          </a:r>
          <a:r>
            <a:rPr lang="cs-CZ" dirty="0" err="1" smtClean="0"/>
            <a:t>tech</a:t>
          </a:r>
          <a:r>
            <a:rPr lang="cs-CZ" dirty="0" smtClean="0"/>
            <a:t>. oddělení Zemské vlády slezské v Opavě</a:t>
          </a:r>
          <a:endParaRPr lang="cs-CZ" dirty="0"/>
        </a:p>
      </dgm:t>
    </dgm:pt>
    <dgm:pt modelId="{B0483DCF-006B-4F67-A4FB-267C31DE8986}" type="parTrans" cxnId="{73B4D00F-A770-4482-87C1-C6E2C952CBD0}">
      <dgm:prSet/>
      <dgm:spPr/>
      <dgm:t>
        <a:bodyPr/>
        <a:lstStyle/>
        <a:p>
          <a:endParaRPr lang="cs-CZ"/>
        </a:p>
      </dgm:t>
    </dgm:pt>
    <dgm:pt modelId="{479C74D2-1D1B-46D4-A19E-D8FE9135EA6D}" type="sibTrans" cxnId="{73B4D00F-A770-4482-87C1-C6E2C952CBD0}">
      <dgm:prSet/>
      <dgm:spPr/>
      <dgm:t>
        <a:bodyPr/>
        <a:lstStyle/>
        <a:p>
          <a:endParaRPr lang="cs-CZ"/>
        </a:p>
      </dgm:t>
    </dgm:pt>
    <dgm:pt modelId="{6E5259B8-4618-4245-A06C-B0348E203083}">
      <dgm:prSet phldrT="[Text]"/>
      <dgm:spPr/>
      <dgm:t>
        <a:bodyPr/>
        <a:lstStyle/>
        <a:p>
          <a:pPr algn="just"/>
          <a:r>
            <a:rPr lang="cs-CZ" dirty="0" smtClean="0"/>
            <a:t> matka – </a:t>
          </a:r>
          <a:r>
            <a:rPr lang="cs-CZ" dirty="0" err="1" smtClean="0"/>
            <a:t>Frederika</a:t>
          </a:r>
          <a:r>
            <a:rPr lang="cs-CZ" dirty="0" smtClean="0"/>
            <a:t> Gertruda </a:t>
          </a:r>
          <a:r>
            <a:rPr lang="cs-CZ" dirty="0" err="1" smtClean="0"/>
            <a:t>Greiplová</a:t>
          </a:r>
          <a:r>
            <a:rPr lang="cs-CZ" dirty="0" smtClean="0"/>
            <a:t>, vnučka opavského podnikatele K. </a:t>
          </a:r>
          <a:r>
            <a:rPr lang="cs-CZ" dirty="0" err="1" smtClean="0"/>
            <a:t>Weisshuhna</a:t>
          </a:r>
          <a:endParaRPr lang="cs-CZ" dirty="0"/>
        </a:p>
      </dgm:t>
    </dgm:pt>
    <dgm:pt modelId="{5033A2D7-9523-4E8F-A70F-C70D4FC1A6D3}" type="parTrans" cxnId="{3AC2C7D9-564F-43D0-B9B8-D223C5D26827}">
      <dgm:prSet/>
      <dgm:spPr/>
      <dgm:t>
        <a:bodyPr/>
        <a:lstStyle/>
        <a:p>
          <a:endParaRPr lang="cs-CZ"/>
        </a:p>
      </dgm:t>
    </dgm:pt>
    <dgm:pt modelId="{6DC82ACD-EBBB-4E1C-86D2-95E6DC381943}" type="sibTrans" cxnId="{3AC2C7D9-564F-43D0-B9B8-D223C5D26827}">
      <dgm:prSet/>
      <dgm:spPr/>
      <dgm:t>
        <a:bodyPr/>
        <a:lstStyle/>
        <a:p>
          <a:endParaRPr lang="cs-CZ"/>
        </a:p>
      </dgm:t>
    </dgm:pt>
    <dgm:pt modelId="{1DBA3A05-6D4C-4A57-B317-9F89AEB0C168}">
      <dgm:prSet phldrT="[Text]"/>
      <dgm:spPr/>
      <dgm:t>
        <a:bodyPr/>
        <a:lstStyle/>
        <a:p>
          <a:r>
            <a:rPr lang="cs-CZ" dirty="0" smtClean="0"/>
            <a:t>sourozenci</a:t>
          </a:r>
          <a:endParaRPr lang="cs-CZ" dirty="0"/>
        </a:p>
      </dgm:t>
    </dgm:pt>
    <dgm:pt modelId="{1169E8B9-79C9-4BEA-BFFA-4CC1E8A0FCA9}" type="parTrans" cxnId="{190FE943-49DD-4153-A9AE-B9ABB89AB035}">
      <dgm:prSet/>
      <dgm:spPr/>
      <dgm:t>
        <a:bodyPr/>
        <a:lstStyle/>
        <a:p>
          <a:endParaRPr lang="cs-CZ"/>
        </a:p>
      </dgm:t>
    </dgm:pt>
    <dgm:pt modelId="{1DA18999-B901-4361-9165-D694C8C3F45A}" type="sibTrans" cxnId="{190FE943-49DD-4153-A9AE-B9ABB89AB035}">
      <dgm:prSet/>
      <dgm:spPr/>
      <dgm:t>
        <a:bodyPr/>
        <a:lstStyle/>
        <a:p>
          <a:endParaRPr lang="cs-CZ"/>
        </a:p>
      </dgm:t>
    </dgm:pt>
    <dgm:pt modelId="{4EA2C744-0434-4F1E-BF49-342495DC6C7E}">
      <dgm:prSet phldrT="[Text]"/>
      <dgm:spPr/>
      <dgm:t>
        <a:bodyPr/>
        <a:lstStyle/>
        <a:p>
          <a:r>
            <a:rPr lang="cs-CZ" dirty="0" smtClean="0"/>
            <a:t> dvě sestry</a:t>
          </a:r>
          <a:endParaRPr lang="cs-CZ" dirty="0"/>
        </a:p>
      </dgm:t>
    </dgm:pt>
    <dgm:pt modelId="{C5BFC280-2F67-44CF-B7D9-AEABC9FFF0D9}" type="parTrans" cxnId="{03D88210-15AA-42C5-BE0A-054C6CA5A565}">
      <dgm:prSet/>
      <dgm:spPr/>
      <dgm:t>
        <a:bodyPr/>
        <a:lstStyle/>
        <a:p>
          <a:endParaRPr lang="cs-CZ"/>
        </a:p>
      </dgm:t>
    </dgm:pt>
    <dgm:pt modelId="{518AA7DB-7537-4B9E-8C0E-B8314DB96710}" type="sibTrans" cxnId="{03D88210-15AA-42C5-BE0A-054C6CA5A565}">
      <dgm:prSet/>
      <dgm:spPr/>
      <dgm:t>
        <a:bodyPr/>
        <a:lstStyle/>
        <a:p>
          <a:endParaRPr lang="cs-CZ"/>
        </a:p>
      </dgm:t>
    </dgm:pt>
    <dgm:pt modelId="{A0F20909-AF18-41B8-A328-0B899E9DA114}">
      <dgm:prSet phldrT="[Text]"/>
      <dgm:spPr/>
      <dgm:t>
        <a:bodyPr/>
        <a:lstStyle/>
        <a:p>
          <a:r>
            <a:rPr lang="cs-CZ" dirty="0" smtClean="0"/>
            <a:t> Dorota a </a:t>
          </a:r>
          <a:r>
            <a:rPr lang="cs-CZ" dirty="0" err="1" smtClean="0"/>
            <a:t>Trauta</a:t>
          </a:r>
          <a:endParaRPr lang="cs-CZ" dirty="0"/>
        </a:p>
      </dgm:t>
    </dgm:pt>
    <dgm:pt modelId="{012323F2-003C-4E0F-AF0C-09CE73B22E3F}" type="parTrans" cxnId="{B674972B-CE04-4661-9D4B-A01AF96B99E0}">
      <dgm:prSet/>
      <dgm:spPr/>
      <dgm:t>
        <a:bodyPr/>
        <a:lstStyle/>
        <a:p>
          <a:endParaRPr lang="cs-CZ"/>
        </a:p>
      </dgm:t>
    </dgm:pt>
    <dgm:pt modelId="{E6BDB573-DE54-40BF-B72E-79CFB695FDC1}" type="sibTrans" cxnId="{B674972B-CE04-4661-9D4B-A01AF96B99E0}">
      <dgm:prSet/>
      <dgm:spPr/>
      <dgm:t>
        <a:bodyPr/>
        <a:lstStyle/>
        <a:p>
          <a:endParaRPr lang="cs-CZ"/>
        </a:p>
      </dgm:t>
    </dgm:pt>
    <dgm:pt modelId="{51732822-1553-42CE-9CE9-F449982FF7CA}">
      <dgm:prSet phldrT="[Text]"/>
      <dgm:spPr/>
      <dgm:t>
        <a:bodyPr/>
        <a:lstStyle/>
        <a:p>
          <a:r>
            <a:rPr lang="cs-CZ" dirty="0" smtClean="0"/>
            <a:t>studium</a:t>
          </a:r>
          <a:endParaRPr lang="cs-CZ" dirty="0"/>
        </a:p>
      </dgm:t>
    </dgm:pt>
    <dgm:pt modelId="{D5941D54-1EB9-4CFA-8B49-7178BA10DE85}" type="parTrans" cxnId="{A09D299B-F3CE-4D21-B770-B14B728D3C5E}">
      <dgm:prSet/>
      <dgm:spPr/>
      <dgm:t>
        <a:bodyPr/>
        <a:lstStyle/>
        <a:p>
          <a:endParaRPr lang="cs-CZ"/>
        </a:p>
      </dgm:t>
    </dgm:pt>
    <dgm:pt modelId="{6AF5DBED-61B6-4094-BB34-9E77BDCBDB8C}" type="sibTrans" cxnId="{A09D299B-F3CE-4D21-B770-B14B728D3C5E}">
      <dgm:prSet/>
      <dgm:spPr/>
      <dgm:t>
        <a:bodyPr/>
        <a:lstStyle/>
        <a:p>
          <a:endParaRPr lang="cs-CZ"/>
        </a:p>
      </dgm:t>
    </dgm:pt>
    <dgm:pt modelId="{7BC19CC8-223E-47B2-BEB5-7CFB0025503F}">
      <dgm:prSet phldrT="[Text]"/>
      <dgm:spPr/>
      <dgm:t>
        <a:bodyPr/>
        <a:lstStyle/>
        <a:p>
          <a:pPr algn="just"/>
          <a:r>
            <a:rPr lang="cs-CZ" dirty="0" smtClean="0"/>
            <a:t> Opava – reálné gymnázium, nedokončila </a:t>
          </a:r>
          <a:endParaRPr lang="cs-CZ" dirty="0"/>
        </a:p>
      </dgm:t>
    </dgm:pt>
    <dgm:pt modelId="{69C7166F-37A5-4596-A3D5-2A2C13E754B9}" type="parTrans" cxnId="{E6619677-1845-467C-8D5A-6221D3D87CB0}">
      <dgm:prSet/>
      <dgm:spPr/>
      <dgm:t>
        <a:bodyPr/>
        <a:lstStyle/>
        <a:p>
          <a:endParaRPr lang="cs-CZ"/>
        </a:p>
      </dgm:t>
    </dgm:pt>
    <dgm:pt modelId="{F8B9CCAF-397A-483F-8EB1-7607B560145F}" type="sibTrans" cxnId="{E6619677-1845-467C-8D5A-6221D3D87CB0}">
      <dgm:prSet/>
      <dgm:spPr/>
      <dgm:t>
        <a:bodyPr/>
        <a:lstStyle/>
        <a:p>
          <a:endParaRPr lang="cs-CZ"/>
        </a:p>
      </dgm:t>
    </dgm:pt>
    <dgm:pt modelId="{D799D12D-28E5-4025-817C-F98F51A1D73D}">
      <dgm:prSet phldrT="[Text]"/>
      <dgm:spPr/>
      <dgm:t>
        <a:bodyPr/>
        <a:lstStyle/>
        <a:p>
          <a:pPr algn="just"/>
          <a:r>
            <a:rPr lang="cs-CZ" dirty="0" smtClean="0"/>
            <a:t> Vídeň – umělecká akademie (státní zkouška </a:t>
          </a:r>
          <a:r>
            <a:rPr lang="cs-CZ" dirty="0" smtClean="0"/>
            <a:t>    z </a:t>
          </a:r>
          <a:r>
            <a:rPr lang="cs-CZ" dirty="0" smtClean="0"/>
            <a:t>klavíru), malířství, sochařství, herectví, fotografování, psychologie, psychiatrie, medicína – žádné vysokoškolské studium však nedokončila</a:t>
          </a:r>
          <a:endParaRPr lang="cs-CZ" dirty="0"/>
        </a:p>
      </dgm:t>
    </dgm:pt>
    <dgm:pt modelId="{B62F1881-E808-445E-A8C1-29353CBF8700}" type="parTrans" cxnId="{D4522D96-EE66-48D8-9298-49A053C29AB8}">
      <dgm:prSet/>
      <dgm:spPr/>
      <dgm:t>
        <a:bodyPr/>
        <a:lstStyle/>
        <a:p>
          <a:endParaRPr lang="cs-CZ"/>
        </a:p>
      </dgm:t>
    </dgm:pt>
    <dgm:pt modelId="{0909ED35-C2F2-44D2-9F58-5E84A67658B8}" type="sibTrans" cxnId="{D4522D96-EE66-48D8-9298-49A053C29AB8}">
      <dgm:prSet/>
      <dgm:spPr/>
      <dgm:t>
        <a:bodyPr/>
        <a:lstStyle/>
        <a:p>
          <a:endParaRPr lang="cs-CZ"/>
        </a:p>
      </dgm:t>
    </dgm:pt>
    <dgm:pt modelId="{ECD03281-E123-41A9-9F09-D4B2A4D4E541}" type="pres">
      <dgm:prSet presAssocID="{768B8FDA-B783-438B-9339-59708C047C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E251A2F-FED0-4A0F-B5B9-99711F8C645D}" type="pres">
      <dgm:prSet presAssocID="{0C48F363-3433-4A1D-A215-37D8C83BFEED}" presName="linNode" presStyleCnt="0"/>
      <dgm:spPr/>
    </dgm:pt>
    <dgm:pt modelId="{E2C12C9E-D805-416E-ADB8-CAA4A77FE963}" type="pres">
      <dgm:prSet presAssocID="{0C48F363-3433-4A1D-A215-37D8C83BFEE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3B6506-D641-4F75-82B0-51B64423A918}" type="pres">
      <dgm:prSet presAssocID="{0C48F363-3433-4A1D-A215-37D8C83BFEE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EF6455-FA7B-43B5-8E79-E1F61132FEA3}" type="pres">
      <dgm:prSet presAssocID="{8A0B578E-9237-4A2D-9BBC-F81BE2164534}" presName="sp" presStyleCnt="0"/>
      <dgm:spPr/>
    </dgm:pt>
    <dgm:pt modelId="{CC8C89DB-0EE3-48C0-AF9F-690677810EB9}" type="pres">
      <dgm:prSet presAssocID="{1DBA3A05-6D4C-4A57-B317-9F89AEB0C168}" presName="linNode" presStyleCnt="0"/>
      <dgm:spPr/>
    </dgm:pt>
    <dgm:pt modelId="{500525E1-0758-410A-82C3-815983A020B1}" type="pres">
      <dgm:prSet presAssocID="{1DBA3A05-6D4C-4A57-B317-9F89AEB0C168}" presName="parentText" presStyleLbl="node1" presStyleIdx="1" presStyleCnt="3" custScaleY="4974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4C5A57-5A3A-4082-B75E-ACBE68B9277E}" type="pres">
      <dgm:prSet presAssocID="{1DBA3A05-6D4C-4A57-B317-9F89AEB0C168}" presName="descendantText" presStyleLbl="alignAccFollowNode1" presStyleIdx="1" presStyleCnt="3" custScaleY="621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BFE3EF-E513-45E5-A5D2-98F85784495F}" type="pres">
      <dgm:prSet presAssocID="{1DA18999-B901-4361-9165-D694C8C3F45A}" presName="sp" presStyleCnt="0"/>
      <dgm:spPr/>
    </dgm:pt>
    <dgm:pt modelId="{9B14C97A-7D45-48D9-9538-E2274D22BFD0}" type="pres">
      <dgm:prSet presAssocID="{51732822-1553-42CE-9CE9-F449982FF7CA}" presName="linNode" presStyleCnt="0"/>
      <dgm:spPr/>
    </dgm:pt>
    <dgm:pt modelId="{C7BE4AA4-FD37-4DDE-95B7-4F7548ECA957}" type="pres">
      <dgm:prSet presAssocID="{51732822-1553-42CE-9CE9-F449982FF7C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BD44E1-67AA-406A-A669-1E53A737FAFF}" type="pres">
      <dgm:prSet presAssocID="{51732822-1553-42CE-9CE9-F449982FF7CA}" presName="descendantText" presStyleLbl="alignAccFollowNode1" presStyleIdx="2" presStyleCnt="3" custScaleY="1474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3B4D00F-A770-4482-87C1-C6E2C952CBD0}" srcId="{0C48F363-3433-4A1D-A215-37D8C83BFEED}" destId="{A5060B0C-60DC-4976-B8BB-CA62AF807DE4}" srcOrd="0" destOrd="0" parTransId="{B0483DCF-006B-4F67-A4FB-267C31DE8986}" sibTransId="{479C74D2-1D1B-46D4-A19E-D8FE9135EA6D}"/>
    <dgm:cxn modelId="{18AA646C-8A34-4D10-A171-EA0DBB744C41}" type="presOf" srcId="{4EA2C744-0434-4F1E-BF49-342495DC6C7E}" destId="{664C5A57-5A3A-4082-B75E-ACBE68B9277E}" srcOrd="0" destOrd="0" presId="urn:microsoft.com/office/officeart/2005/8/layout/vList5"/>
    <dgm:cxn modelId="{1722E253-12D2-4FDC-9358-DBA2EA231781}" type="presOf" srcId="{768B8FDA-B783-438B-9339-59708C047C1C}" destId="{ECD03281-E123-41A9-9F09-D4B2A4D4E541}" srcOrd="0" destOrd="0" presId="urn:microsoft.com/office/officeart/2005/8/layout/vList5"/>
    <dgm:cxn modelId="{3C3BF390-D70A-4EC7-A4B4-35CFF8FF43FC}" type="presOf" srcId="{6E5259B8-4618-4245-A06C-B0348E203083}" destId="{6C3B6506-D641-4F75-82B0-51B64423A918}" srcOrd="0" destOrd="1" presId="urn:microsoft.com/office/officeart/2005/8/layout/vList5"/>
    <dgm:cxn modelId="{03D88210-15AA-42C5-BE0A-054C6CA5A565}" srcId="{1DBA3A05-6D4C-4A57-B317-9F89AEB0C168}" destId="{4EA2C744-0434-4F1E-BF49-342495DC6C7E}" srcOrd="0" destOrd="0" parTransId="{C5BFC280-2F67-44CF-B7D9-AEABC9FFF0D9}" sibTransId="{518AA7DB-7537-4B9E-8C0E-B8314DB96710}"/>
    <dgm:cxn modelId="{A09D299B-F3CE-4D21-B770-B14B728D3C5E}" srcId="{768B8FDA-B783-438B-9339-59708C047C1C}" destId="{51732822-1553-42CE-9CE9-F449982FF7CA}" srcOrd="2" destOrd="0" parTransId="{D5941D54-1EB9-4CFA-8B49-7178BA10DE85}" sibTransId="{6AF5DBED-61B6-4094-BB34-9E77BDCBDB8C}"/>
    <dgm:cxn modelId="{E8A90ACF-6E03-4F0C-9F72-0128E3759111}" type="presOf" srcId="{D799D12D-28E5-4025-817C-F98F51A1D73D}" destId="{22BD44E1-67AA-406A-A669-1E53A737FAFF}" srcOrd="0" destOrd="1" presId="urn:microsoft.com/office/officeart/2005/8/layout/vList5"/>
    <dgm:cxn modelId="{D4522D96-EE66-48D8-9298-49A053C29AB8}" srcId="{51732822-1553-42CE-9CE9-F449982FF7CA}" destId="{D799D12D-28E5-4025-817C-F98F51A1D73D}" srcOrd="1" destOrd="0" parTransId="{B62F1881-E808-445E-A8C1-29353CBF8700}" sibTransId="{0909ED35-C2F2-44D2-9F58-5E84A67658B8}"/>
    <dgm:cxn modelId="{2B93C907-5FCA-4490-8AA8-442669D89FF2}" type="presOf" srcId="{7BC19CC8-223E-47B2-BEB5-7CFB0025503F}" destId="{22BD44E1-67AA-406A-A669-1E53A737FAFF}" srcOrd="0" destOrd="0" presId="urn:microsoft.com/office/officeart/2005/8/layout/vList5"/>
    <dgm:cxn modelId="{114DE55D-3BC1-4A55-96F8-34ACBA922131}" type="presOf" srcId="{1DBA3A05-6D4C-4A57-B317-9F89AEB0C168}" destId="{500525E1-0758-410A-82C3-815983A020B1}" srcOrd="0" destOrd="0" presId="urn:microsoft.com/office/officeart/2005/8/layout/vList5"/>
    <dgm:cxn modelId="{D4023E4C-E8EE-4FB9-A08D-F2FB50A3CFEC}" type="presOf" srcId="{A0F20909-AF18-41B8-A328-0B899E9DA114}" destId="{664C5A57-5A3A-4082-B75E-ACBE68B9277E}" srcOrd="0" destOrd="1" presId="urn:microsoft.com/office/officeart/2005/8/layout/vList5"/>
    <dgm:cxn modelId="{90F43BF2-CE3A-41DA-AD47-7D421E0F8816}" type="presOf" srcId="{A5060B0C-60DC-4976-B8BB-CA62AF807DE4}" destId="{6C3B6506-D641-4F75-82B0-51B64423A918}" srcOrd="0" destOrd="0" presId="urn:microsoft.com/office/officeart/2005/8/layout/vList5"/>
    <dgm:cxn modelId="{3AC2C7D9-564F-43D0-B9B8-D223C5D26827}" srcId="{0C48F363-3433-4A1D-A215-37D8C83BFEED}" destId="{6E5259B8-4618-4245-A06C-B0348E203083}" srcOrd="1" destOrd="0" parTransId="{5033A2D7-9523-4E8F-A70F-C70D4FC1A6D3}" sibTransId="{6DC82ACD-EBBB-4E1C-86D2-95E6DC381943}"/>
    <dgm:cxn modelId="{5E338180-0902-425F-936D-20185CEC56C5}" srcId="{768B8FDA-B783-438B-9339-59708C047C1C}" destId="{0C48F363-3433-4A1D-A215-37D8C83BFEED}" srcOrd="0" destOrd="0" parTransId="{87BD936F-1DC4-4419-AEBD-2D8E1B5AF3A3}" sibTransId="{8A0B578E-9237-4A2D-9BBC-F81BE2164534}"/>
    <dgm:cxn modelId="{4A0EAF00-9E4E-4C55-AFB9-493DA7B15F61}" type="presOf" srcId="{51732822-1553-42CE-9CE9-F449982FF7CA}" destId="{C7BE4AA4-FD37-4DDE-95B7-4F7548ECA957}" srcOrd="0" destOrd="0" presId="urn:microsoft.com/office/officeart/2005/8/layout/vList5"/>
    <dgm:cxn modelId="{190FE943-49DD-4153-A9AE-B9ABB89AB035}" srcId="{768B8FDA-B783-438B-9339-59708C047C1C}" destId="{1DBA3A05-6D4C-4A57-B317-9F89AEB0C168}" srcOrd="1" destOrd="0" parTransId="{1169E8B9-79C9-4BEA-BFFA-4CC1E8A0FCA9}" sibTransId="{1DA18999-B901-4361-9165-D694C8C3F45A}"/>
    <dgm:cxn modelId="{E6619677-1845-467C-8D5A-6221D3D87CB0}" srcId="{51732822-1553-42CE-9CE9-F449982FF7CA}" destId="{7BC19CC8-223E-47B2-BEB5-7CFB0025503F}" srcOrd="0" destOrd="0" parTransId="{69C7166F-37A5-4596-A3D5-2A2C13E754B9}" sibTransId="{F8B9CCAF-397A-483F-8EB1-7607B560145F}"/>
    <dgm:cxn modelId="{B674972B-CE04-4661-9D4B-A01AF96B99E0}" srcId="{1DBA3A05-6D4C-4A57-B317-9F89AEB0C168}" destId="{A0F20909-AF18-41B8-A328-0B899E9DA114}" srcOrd="1" destOrd="0" parTransId="{012323F2-003C-4E0F-AF0C-09CE73B22E3F}" sibTransId="{E6BDB573-DE54-40BF-B72E-79CFB695FDC1}"/>
    <dgm:cxn modelId="{E10716EA-8602-41BE-BDC9-2CF42359A45A}" type="presOf" srcId="{0C48F363-3433-4A1D-A215-37D8C83BFEED}" destId="{E2C12C9E-D805-416E-ADB8-CAA4A77FE963}" srcOrd="0" destOrd="0" presId="urn:microsoft.com/office/officeart/2005/8/layout/vList5"/>
    <dgm:cxn modelId="{624FD8D6-3CE0-41A1-88D8-7CE0E2378892}" type="presParOf" srcId="{ECD03281-E123-41A9-9F09-D4B2A4D4E541}" destId="{DE251A2F-FED0-4A0F-B5B9-99711F8C645D}" srcOrd="0" destOrd="0" presId="urn:microsoft.com/office/officeart/2005/8/layout/vList5"/>
    <dgm:cxn modelId="{63059744-83A6-4DFA-B0EF-B70BBB64497E}" type="presParOf" srcId="{DE251A2F-FED0-4A0F-B5B9-99711F8C645D}" destId="{E2C12C9E-D805-416E-ADB8-CAA4A77FE963}" srcOrd="0" destOrd="0" presId="urn:microsoft.com/office/officeart/2005/8/layout/vList5"/>
    <dgm:cxn modelId="{002E8EBE-ED4A-4CEE-A678-0E5F0597DA4E}" type="presParOf" srcId="{DE251A2F-FED0-4A0F-B5B9-99711F8C645D}" destId="{6C3B6506-D641-4F75-82B0-51B64423A918}" srcOrd="1" destOrd="0" presId="urn:microsoft.com/office/officeart/2005/8/layout/vList5"/>
    <dgm:cxn modelId="{18E020D3-1EF7-44A8-86DD-22EC5F068C65}" type="presParOf" srcId="{ECD03281-E123-41A9-9F09-D4B2A4D4E541}" destId="{C8EF6455-FA7B-43B5-8E79-E1F61132FEA3}" srcOrd="1" destOrd="0" presId="urn:microsoft.com/office/officeart/2005/8/layout/vList5"/>
    <dgm:cxn modelId="{DEF96380-920F-4BAA-B8F4-32B663EF8C7C}" type="presParOf" srcId="{ECD03281-E123-41A9-9F09-D4B2A4D4E541}" destId="{CC8C89DB-0EE3-48C0-AF9F-690677810EB9}" srcOrd="2" destOrd="0" presId="urn:microsoft.com/office/officeart/2005/8/layout/vList5"/>
    <dgm:cxn modelId="{CBC2ACFA-01DB-4B02-9B6D-7A1A84C0656C}" type="presParOf" srcId="{CC8C89DB-0EE3-48C0-AF9F-690677810EB9}" destId="{500525E1-0758-410A-82C3-815983A020B1}" srcOrd="0" destOrd="0" presId="urn:microsoft.com/office/officeart/2005/8/layout/vList5"/>
    <dgm:cxn modelId="{66274959-1997-4659-B7A6-A10DD18C7EEF}" type="presParOf" srcId="{CC8C89DB-0EE3-48C0-AF9F-690677810EB9}" destId="{664C5A57-5A3A-4082-B75E-ACBE68B9277E}" srcOrd="1" destOrd="0" presId="urn:microsoft.com/office/officeart/2005/8/layout/vList5"/>
    <dgm:cxn modelId="{838793DF-47E5-4B4E-8E76-4E8FADD3649B}" type="presParOf" srcId="{ECD03281-E123-41A9-9F09-D4B2A4D4E541}" destId="{2CBFE3EF-E513-45E5-A5D2-98F85784495F}" srcOrd="3" destOrd="0" presId="urn:microsoft.com/office/officeart/2005/8/layout/vList5"/>
    <dgm:cxn modelId="{C95CFD68-3CE9-4712-B0F6-E6E483D5D04F}" type="presParOf" srcId="{ECD03281-E123-41A9-9F09-D4B2A4D4E541}" destId="{9B14C97A-7D45-48D9-9538-E2274D22BFD0}" srcOrd="4" destOrd="0" presId="urn:microsoft.com/office/officeart/2005/8/layout/vList5"/>
    <dgm:cxn modelId="{6D39487E-F552-469B-B704-49FD18DB1447}" type="presParOf" srcId="{9B14C97A-7D45-48D9-9538-E2274D22BFD0}" destId="{C7BE4AA4-FD37-4DDE-95B7-4F7548ECA957}" srcOrd="0" destOrd="0" presId="urn:microsoft.com/office/officeart/2005/8/layout/vList5"/>
    <dgm:cxn modelId="{2FC6B775-37E4-4F63-BAD7-55F7E4AE8AC3}" type="presParOf" srcId="{9B14C97A-7D45-48D9-9538-E2274D22BFD0}" destId="{22BD44E1-67AA-406A-A669-1E53A737FAFF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014A9-D496-49B5-81ED-F0DC06A5E0A1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B1B925-6673-4306-90BD-F54AC325EF40}">
      <dgm:prSet phldrT="[Text]" custT="1"/>
      <dgm:spPr/>
      <dgm:t>
        <a:bodyPr/>
        <a:lstStyle/>
        <a:p>
          <a:r>
            <a:rPr lang="cs-CZ" sz="2000" dirty="0" smtClean="0"/>
            <a:t>PŘÍBĚH LVICE ELSY, 1960</a:t>
          </a:r>
        </a:p>
        <a:p>
          <a:r>
            <a:rPr lang="cs-CZ" sz="2000" dirty="0" smtClean="0"/>
            <a:t>přeložen do 25 jazyků,</a:t>
          </a:r>
        </a:p>
        <a:p>
          <a:r>
            <a:rPr lang="cs-CZ" sz="2000" dirty="0" smtClean="0"/>
            <a:t>zfilmován</a:t>
          </a:r>
          <a:endParaRPr lang="cs-CZ" sz="2000" dirty="0"/>
        </a:p>
      </dgm:t>
    </dgm:pt>
    <dgm:pt modelId="{E649AF25-7037-4CB3-B8C9-B8727755C783}" type="parTrans" cxnId="{35B38EB8-B6FE-4464-8A67-3B4C72DB3D06}">
      <dgm:prSet/>
      <dgm:spPr/>
      <dgm:t>
        <a:bodyPr/>
        <a:lstStyle/>
        <a:p>
          <a:endParaRPr lang="cs-CZ"/>
        </a:p>
      </dgm:t>
    </dgm:pt>
    <dgm:pt modelId="{CF06C0E3-EF76-40D1-A4CA-AB50BF429FC0}" type="sibTrans" cxnId="{35B38EB8-B6FE-4464-8A67-3B4C72DB3D06}">
      <dgm:prSet/>
      <dgm:spPr/>
      <dgm:t>
        <a:bodyPr/>
        <a:lstStyle/>
        <a:p>
          <a:endParaRPr lang="cs-CZ"/>
        </a:p>
      </dgm:t>
    </dgm:pt>
    <dgm:pt modelId="{70D4A3AE-2C9C-4FBC-BC9C-2FC7DCCF41B0}">
      <dgm:prSet phldrT="[Text]" custT="1"/>
      <dgm:spPr/>
      <dgm:t>
        <a:bodyPr/>
        <a:lstStyle/>
        <a:p>
          <a:r>
            <a:rPr lang="cs-CZ" sz="2000" dirty="0" smtClean="0"/>
            <a:t>VOLÁNÍ DOVOČINY</a:t>
          </a:r>
        </a:p>
        <a:p>
          <a:r>
            <a:rPr lang="cs-CZ" sz="2000" dirty="0" smtClean="0"/>
            <a:t>zfilmován</a:t>
          </a:r>
          <a:endParaRPr lang="cs-CZ" sz="2000" dirty="0"/>
        </a:p>
      </dgm:t>
    </dgm:pt>
    <dgm:pt modelId="{2B3E47F7-65A0-4F3E-A064-B1B3DEE45B8C}" type="parTrans" cxnId="{BA6AEACE-14C9-4EEF-9BCD-7DA51A0B5FCA}">
      <dgm:prSet/>
      <dgm:spPr/>
      <dgm:t>
        <a:bodyPr/>
        <a:lstStyle/>
        <a:p>
          <a:endParaRPr lang="cs-CZ"/>
        </a:p>
      </dgm:t>
    </dgm:pt>
    <dgm:pt modelId="{40889D2B-801D-4A2C-A598-EC74D9659022}" type="sibTrans" cxnId="{BA6AEACE-14C9-4EEF-9BCD-7DA51A0B5FCA}">
      <dgm:prSet/>
      <dgm:spPr/>
      <dgm:t>
        <a:bodyPr/>
        <a:lstStyle/>
        <a:p>
          <a:endParaRPr lang="cs-CZ"/>
        </a:p>
      </dgm:t>
    </dgm:pt>
    <dgm:pt modelId="{6CB3D7EB-9ACD-40FE-AB00-FA2968EA8072}">
      <dgm:prSet phldrT="[Text]" custT="1"/>
      <dgm:spPr/>
      <dgm:t>
        <a:bodyPr/>
        <a:lstStyle/>
        <a:p>
          <a:r>
            <a:rPr lang="cs-CZ" sz="2000" dirty="0" smtClean="0"/>
            <a:t>PŘÍBĚH LEVHARTICE PENNY</a:t>
          </a:r>
          <a:endParaRPr lang="cs-CZ" sz="2000" dirty="0"/>
        </a:p>
      </dgm:t>
    </dgm:pt>
    <dgm:pt modelId="{0CEAFB4B-5DFD-4D82-AE5C-F9CB5C86E6AC}" type="parTrans" cxnId="{F823DCFD-4F3A-452C-A2F9-889D2BE5AF5F}">
      <dgm:prSet/>
      <dgm:spPr/>
      <dgm:t>
        <a:bodyPr/>
        <a:lstStyle/>
        <a:p>
          <a:endParaRPr lang="cs-CZ"/>
        </a:p>
      </dgm:t>
    </dgm:pt>
    <dgm:pt modelId="{0CE4FBCD-00BA-4B2D-AEE4-9D0D2F32FB34}" type="sibTrans" cxnId="{F823DCFD-4F3A-452C-A2F9-889D2BE5AF5F}">
      <dgm:prSet/>
      <dgm:spPr/>
      <dgm:t>
        <a:bodyPr/>
        <a:lstStyle/>
        <a:p>
          <a:endParaRPr lang="cs-CZ"/>
        </a:p>
      </dgm:t>
    </dgm:pt>
    <dgm:pt modelId="{4350240F-7D89-48D2-8126-5BB125766C6C}">
      <dgm:prSet phldrT="[Text]" custT="1"/>
      <dgm:spPr/>
      <dgm:t>
        <a:bodyPr/>
        <a:lstStyle/>
        <a:p>
          <a:r>
            <a:rPr lang="cs-CZ" sz="2000" dirty="0" smtClean="0"/>
            <a:t>OBKLÍČENI SLONY</a:t>
          </a:r>
        </a:p>
        <a:p>
          <a:r>
            <a:rPr lang="cs-CZ" sz="2000" dirty="0" smtClean="0"/>
            <a:t>film</a:t>
          </a:r>
          <a:endParaRPr lang="cs-CZ" sz="2000" dirty="0"/>
        </a:p>
      </dgm:t>
    </dgm:pt>
    <dgm:pt modelId="{BBDC24B7-34A4-4387-8087-665214BA1F27}" type="parTrans" cxnId="{69B4E17E-DC3F-4D0C-82F4-075FC11BFA96}">
      <dgm:prSet/>
      <dgm:spPr/>
      <dgm:t>
        <a:bodyPr/>
        <a:lstStyle/>
        <a:p>
          <a:endParaRPr lang="cs-CZ"/>
        </a:p>
      </dgm:t>
    </dgm:pt>
    <dgm:pt modelId="{BCB05E9D-FBBD-43F4-9A0B-F050074CC0F5}" type="sibTrans" cxnId="{69B4E17E-DC3F-4D0C-82F4-075FC11BFA96}">
      <dgm:prSet/>
      <dgm:spPr/>
      <dgm:t>
        <a:bodyPr/>
        <a:lstStyle/>
        <a:p>
          <a:endParaRPr lang="cs-CZ"/>
        </a:p>
      </dgm:t>
    </dgm:pt>
    <dgm:pt modelId="{21EA50BD-BA0D-46E5-9D63-17AF7B22EA38}" type="pres">
      <dgm:prSet presAssocID="{853014A9-D496-49B5-81ED-F0DC06A5E0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ABD1B01-89B5-41CE-B324-A39CE1D70B2A}" type="pres">
      <dgm:prSet presAssocID="{F3B1B925-6673-4306-90BD-F54AC325EF40}" presName="compNode" presStyleCnt="0"/>
      <dgm:spPr/>
    </dgm:pt>
    <dgm:pt modelId="{45592429-B3D1-49C7-84FC-E497F53500A4}" type="pres">
      <dgm:prSet presAssocID="{F3B1B925-6673-4306-90BD-F54AC325EF40}" presName="pictRect" presStyleLbl="node1" presStyleIdx="0" presStyleCnt="4" custScaleX="100084" custScaleY="236977" custLinFactNeighborX="2030" custLinFactNeighborY="-827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5F7264-E01B-45FF-9160-05632175AF00}" type="pres">
      <dgm:prSet presAssocID="{F3B1B925-6673-4306-90BD-F54AC325EF40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D64C98-0CDD-4AB0-852F-7D186328B5A8}" type="pres">
      <dgm:prSet presAssocID="{CF06C0E3-EF76-40D1-A4CA-AB50BF429FC0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9C2E3D2-3614-4900-BABA-175D42F4DDB4}" type="pres">
      <dgm:prSet presAssocID="{70D4A3AE-2C9C-4FBC-BC9C-2FC7DCCF41B0}" presName="compNode" presStyleCnt="0"/>
      <dgm:spPr/>
    </dgm:pt>
    <dgm:pt modelId="{387C4486-47AE-4E64-8B63-49DB24117E60}" type="pres">
      <dgm:prSet presAssocID="{70D4A3AE-2C9C-4FBC-BC9C-2FC7DCCF41B0}" presName="pictRect" presStyleLbl="node1" presStyleIdx="1" presStyleCnt="4" custScaleY="234715" custLinFactNeighborX="-2027" custLinFactNeighborY="-791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B6D203-37E7-4E82-9BDE-3E6EBD99BD4E}" type="pres">
      <dgm:prSet presAssocID="{70D4A3AE-2C9C-4FBC-BC9C-2FC7DCCF41B0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5243A0-DB99-433F-9CE0-75171B031C3D}" type="pres">
      <dgm:prSet presAssocID="{40889D2B-801D-4A2C-A598-EC74D9659022}" presName="sibTrans" presStyleLbl="sibTrans2D1" presStyleIdx="0" presStyleCnt="0"/>
      <dgm:spPr/>
      <dgm:t>
        <a:bodyPr/>
        <a:lstStyle/>
        <a:p>
          <a:endParaRPr lang="cs-CZ"/>
        </a:p>
      </dgm:t>
    </dgm:pt>
    <dgm:pt modelId="{04F868B3-8DC9-45F2-9866-B167F0E21974}" type="pres">
      <dgm:prSet presAssocID="{6CB3D7EB-9ACD-40FE-AB00-FA2968EA8072}" presName="compNode" presStyleCnt="0"/>
      <dgm:spPr/>
    </dgm:pt>
    <dgm:pt modelId="{4BACEDA4-BFBB-438F-9093-E182BA1AF5B4}" type="pres">
      <dgm:prSet presAssocID="{6CB3D7EB-9ACD-40FE-AB00-FA2968EA8072}" presName="pictRect" presStyleLbl="node1" presStyleIdx="2" presStyleCnt="4" custScaleY="224256" custLinFactNeighborX="129" custLinFactNeighborY="-843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B3AFEB9C-C88C-4D67-B863-9EA287AFDAF3}" type="pres">
      <dgm:prSet presAssocID="{6CB3D7EB-9ACD-40FE-AB00-FA2968EA8072}" presName="textRect" presStyleLbl="revTx" presStyleIdx="2" presStyleCnt="4" custScaleX="133718" custScaleY="987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80FE57-4624-42B1-9186-A243E7A6D909}" type="pres">
      <dgm:prSet presAssocID="{0CE4FBCD-00BA-4B2D-AEE4-9D0D2F32FB34}" presName="sibTrans" presStyleLbl="sibTrans2D1" presStyleIdx="0" presStyleCnt="0"/>
      <dgm:spPr/>
      <dgm:t>
        <a:bodyPr/>
        <a:lstStyle/>
        <a:p>
          <a:endParaRPr lang="cs-CZ"/>
        </a:p>
      </dgm:t>
    </dgm:pt>
    <dgm:pt modelId="{C5913478-589E-4538-B8E5-968B4EEABE1E}" type="pres">
      <dgm:prSet presAssocID="{4350240F-7D89-48D2-8126-5BB125766C6C}" presName="compNode" presStyleCnt="0"/>
      <dgm:spPr/>
    </dgm:pt>
    <dgm:pt modelId="{FC861667-88D3-4CD2-95D8-7358A768C4CB}" type="pres">
      <dgm:prSet presAssocID="{4350240F-7D89-48D2-8126-5BB125766C6C}" presName="pictRect" presStyleLbl="node1" presStyleIdx="3" presStyleCnt="4" custScaleX="131173" custScaleY="226696" custLinFactNeighborX="4269" custLinFactNeighborY="-672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C3460F4-F9FE-4B61-A25C-E6FF53095930}" type="pres">
      <dgm:prSet presAssocID="{4350240F-7D89-48D2-8126-5BB125766C6C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A6AEACE-14C9-4EEF-9BCD-7DA51A0B5FCA}" srcId="{853014A9-D496-49B5-81ED-F0DC06A5E0A1}" destId="{70D4A3AE-2C9C-4FBC-BC9C-2FC7DCCF41B0}" srcOrd="1" destOrd="0" parTransId="{2B3E47F7-65A0-4F3E-A064-B1B3DEE45B8C}" sibTransId="{40889D2B-801D-4A2C-A598-EC74D9659022}"/>
    <dgm:cxn modelId="{9FAC1B7E-C225-4838-88BD-C506EF441830}" type="presOf" srcId="{CF06C0E3-EF76-40D1-A4CA-AB50BF429FC0}" destId="{E8D64C98-0CDD-4AB0-852F-7D186328B5A8}" srcOrd="0" destOrd="0" presId="urn:microsoft.com/office/officeart/2005/8/layout/pList1"/>
    <dgm:cxn modelId="{6E0973B2-EABF-42C4-A4C3-1B1621266492}" type="presOf" srcId="{70D4A3AE-2C9C-4FBC-BC9C-2FC7DCCF41B0}" destId="{19B6D203-37E7-4E82-9BDE-3E6EBD99BD4E}" srcOrd="0" destOrd="0" presId="urn:microsoft.com/office/officeart/2005/8/layout/pList1"/>
    <dgm:cxn modelId="{155D481C-7922-43E4-9CF9-0BC3C325FEE1}" type="presOf" srcId="{6CB3D7EB-9ACD-40FE-AB00-FA2968EA8072}" destId="{B3AFEB9C-C88C-4D67-B863-9EA287AFDAF3}" srcOrd="0" destOrd="0" presId="urn:microsoft.com/office/officeart/2005/8/layout/pList1"/>
    <dgm:cxn modelId="{E8580C5B-4F06-4633-B5B7-848408A2F6B4}" type="presOf" srcId="{40889D2B-801D-4A2C-A598-EC74D9659022}" destId="{5C5243A0-DB99-433F-9CE0-75171B031C3D}" srcOrd="0" destOrd="0" presId="urn:microsoft.com/office/officeart/2005/8/layout/pList1"/>
    <dgm:cxn modelId="{35B38EB8-B6FE-4464-8A67-3B4C72DB3D06}" srcId="{853014A9-D496-49B5-81ED-F0DC06A5E0A1}" destId="{F3B1B925-6673-4306-90BD-F54AC325EF40}" srcOrd="0" destOrd="0" parTransId="{E649AF25-7037-4CB3-B8C9-B8727755C783}" sibTransId="{CF06C0E3-EF76-40D1-A4CA-AB50BF429FC0}"/>
    <dgm:cxn modelId="{A4427311-2EE2-4808-8BE1-AF03D3EC1837}" type="presOf" srcId="{4350240F-7D89-48D2-8126-5BB125766C6C}" destId="{6C3460F4-F9FE-4B61-A25C-E6FF53095930}" srcOrd="0" destOrd="0" presId="urn:microsoft.com/office/officeart/2005/8/layout/pList1"/>
    <dgm:cxn modelId="{972C8455-6278-4999-8E83-74A29939949F}" type="presOf" srcId="{0CE4FBCD-00BA-4B2D-AEE4-9D0D2F32FB34}" destId="{8280FE57-4624-42B1-9186-A243E7A6D909}" srcOrd="0" destOrd="0" presId="urn:microsoft.com/office/officeart/2005/8/layout/pList1"/>
    <dgm:cxn modelId="{1958CF00-1D71-422A-BA53-20519171E1CA}" type="presOf" srcId="{853014A9-D496-49B5-81ED-F0DC06A5E0A1}" destId="{21EA50BD-BA0D-46E5-9D63-17AF7B22EA38}" srcOrd="0" destOrd="0" presId="urn:microsoft.com/office/officeart/2005/8/layout/pList1"/>
    <dgm:cxn modelId="{7972573A-595B-4110-B078-8C6CFE5B8DC8}" type="presOf" srcId="{F3B1B925-6673-4306-90BD-F54AC325EF40}" destId="{A65F7264-E01B-45FF-9160-05632175AF00}" srcOrd="0" destOrd="0" presId="urn:microsoft.com/office/officeart/2005/8/layout/pList1"/>
    <dgm:cxn modelId="{69B4E17E-DC3F-4D0C-82F4-075FC11BFA96}" srcId="{853014A9-D496-49B5-81ED-F0DC06A5E0A1}" destId="{4350240F-7D89-48D2-8126-5BB125766C6C}" srcOrd="3" destOrd="0" parTransId="{BBDC24B7-34A4-4387-8087-665214BA1F27}" sibTransId="{BCB05E9D-FBBD-43F4-9A0B-F050074CC0F5}"/>
    <dgm:cxn modelId="{F823DCFD-4F3A-452C-A2F9-889D2BE5AF5F}" srcId="{853014A9-D496-49B5-81ED-F0DC06A5E0A1}" destId="{6CB3D7EB-9ACD-40FE-AB00-FA2968EA8072}" srcOrd="2" destOrd="0" parTransId="{0CEAFB4B-5DFD-4D82-AE5C-F9CB5C86E6AC}" sibTransId="{0CE4FBCD-00BA-4B2D-AEE4-9D0D2F32FB34}"/>
    <dgm:cxn modelId="{0AD68F2F-C16F-4633-8A9C-8F0C4BB4259A}" type="presParOf" srcId="{21EA50BD-BA0D-46E5-9D63-17AF7B22EA38}" destId="{7ABD1B01-89B5-41CE-B324-A39CE1D70B2A}" srcOrd="0" destOrd="0" presId="urn:microsoft.com/office/officeart/2005/8/layout/pList1"/>
    <dgm:cxn modelId="{63A85A0A-4633-4421-8429-F8FE8B7AFF4A}" type="presParOf" srcId="{7ABD1B01-89B5-41CE-B324-A39CE1D70B2A}" destId="{45592429-B3D1-49C7-84FC-E497F53500A4}" srcOrd="0" destOrd="0" presId="urn:microsoft.com/office/officeart/2005/8/layout/pList1"/>
    <dgm:cxn modelId="{B08ED3D1-8A39-420E-AE7F-AA07B78EADE0}" type="presParOf" srcId="{7ABD1B01-89B5-41CE-B324-A39CE1D70B2A}" destId="{A65F7264-E01B-45FF-9160-05632175AF00}" srcOrd="1" destOrd="0" presId="urn:microsoft.com/office/officeart/2005/8/layout/pList1"/>
    <dgm:cxn modelId="{0E945C7B-EC82-4C82-835B-090DC3B9DE10}" type="presParOf" srcId="{21EA50BD-BA0D-46E5-9D63-17AF7B22EA38}" destId="{E8D64C98-0CDD-4AB0-852F-7D186328B5A8}" srcOrd="1" destOrd="0" presId="urn:microsoft.com/office/officeart/2005/8/layout/pList1"/>
    <dgm:cxn modelId="{AC28E826-8636-4703-A07C-6F44D4E7DBCB}" type="presParOf" srcId="{21EA50BD-BA0D-46E5-9D63-17AF7B22EA38}" destId="{69C2E3D2-3614-4900-BABA-175D42F4DDB4}" srcOrd="2" destOrd="0" presId="urn:microsoft.com/office/officeart/2005/8/layout/pList1"/>
    <dgm:cxn modelId="{82FB53DA-CDA4-4849-8AB4-6B356978F449}" type="presParOf" srcId="{69C2E3D2-3614-4900-BABA-175D42F4DDB4}" destId="{387C4486-47AE-4E64-8B63-49DB24117E60}" srcOrd="0" destOrd="0" presId="urn:microsoft.com/office/officeart/2005/8/layout/pList1"/>
    <dgm:cxn modelId="{B018F52D-3827-4EC7-99F9-E103E9E930F4}" type="presParOf" srcId="{69C2E3D2-3614-4900-BABA-175D42F4DDB4}" destId="{19B6D203-37E7-4E82-9BDE-3E6EBD99BD4E}" srcOrd="1" destOrd="0" presId="urn:microsoft.com/office/officeart/2005/8/layout/pList1"/>
    <dgm:cxn modelId="{F2369547-80BA-4129-9DE9-DD7260151E82}" type="presParOf" srcId="{21EA50BD-BA0D-46E5-9D63-17AF7B22EA38}" destId="{5C5243A0-DB99-433F-9CE0-75171B031C3D}" srcOrd="3" destOrd="0" presId="urn:microsoft.com/office/officeart/2005/8/layout/pList1"/>
    <dgm:cxn modelId="{DC8D23CD-34FB-4A48-A251-334E8C6752CD}" type="presParOf" srcId="{21EA50BD-BA0D-46E5-9D63-17AF7B22EA38}" destId="{04F868B3-8DC9-45F2-9866-B167F0E21974}" srcOrd="4" destOrd="0" presId="urn:microsoft.com/office/officeart/2005/8/layout/pList1"/>
    <dgm:cxn modelId="{F35F8458-5F8E-44A9-98C5-2775A826B1A1}" type="presParOf" srcId="{04F868B3-8DC9-45F2-9866-B167F0E21974}" destId="{4BACEDA4-BFBB-438F-9093-E182BA1AF5B4}" srcOrd="0" destOrd="0" presId="urn:microsoft.com/office/officeart/2005/8/layout/pList1"/>
    <dgm:cxn modelId="{48ABBE2A-B091-4A39-8ED7-0CE948382BF8}" type="presParOf" srcId="{04F868B3-8DC9-45F2-9866-B167F0E21974}" destId="{B3AFEB9C-C88C-4D67-B863-9EA287AFDAF3}" srcOrd="1" destOrd="0" presId="urn:microsoft.com/office/officeart/2005/8/layout/pList1"/>
    <dgm:cxn modelId="{76E7A7AF-22C5-47D8-8BFD-A2960D17E97A}" type="presParOf" srcId="{21EA50BD-BA0D-46E5-9D63-17AF7B22EA38}" destId="{8280FE57-4624-42B1-9186-A243E7A6D909}" srcOrd="5" destOrd="0" presId="urn:microsoft.com/office/officeart/2005/8/layout/pList1"/>
    <dgm:cxn modelId="{C5890846-B0D1-46F3-97DB-325C78BD58FA}" type="presParOf" srcId="{21EA50BD-BA0D-46E5-9D63-17AF7B22EA38}" destId="{C5913478-589E-4538-B8E5-968B4EEABE1E}" srcOrd="6" destOrd="0" presId="urn:microsoft.com/office/officeart/2005/8/layout/pList1"/>
    <dgm:cxn modelId="{3D0E71A7-B0CA-4583-B373-19D00F1B95CC}" type="presParOf" srcId="{C5913478-589E-4538-B8E5-968B4EEABE1E}" destId="{FC861667-88D3-4CD2-95D8-7358A768C4CB}" srcOrd="0" destOrd="0" presId="urn:microsoft.com/office/officeart/2005/8/layout/pList1"/>
    <dgm:cxn modelId="{ACA3FE02-395D-4CFD-90DD-AAD770DD87EB}" type="presParOf" srcId="{C5913478-589E-4538-B8E5-968B4EEABE1E}" destId="{6C3460F4-F9FE-4B61-A25C-E6FF53095930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443E0-9A73-4E45-B5AD-EEA76C087B66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B4E41-77FD-4B23-96C8-2EE894CB26B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B4E41-77FD-4B23-96C8-2EE894CB26BB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0397-1158-4ED9-B65C-DEFF1A733710}" type="datetimeFigureOut">
              <a:rPr lang="cs-CZ" smtClean="0"/>
              <a:pPr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FB05-B668-4FB7-8E78-D3F3083E6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14744" y="4929198"/>
            <a:ext cx="4572032" cy="56673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JOY ADAMSONOVÁ</a:t>
            </a:r>
            <a:endParaRPr lang="cs-CZ" sz="40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714744" y="5500702"/>
            <a:ext cx="4500594" cy="80486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20. </a:t>
            </a:r>
            <a:r>
              <a:rPr lang="cs-CZ" sz="2400" b="1" dirty="0"/>
              <a:t>ř</a:t>
            </a:r>
            <a:r>
              <a:rPr lang="cs-CZ" sz="2400" b="1" dirty="0" smtClean="0"/>
              <a:t>íjna  1910   OPAVA</a:t>
            </a:r>
          </a:p>
          <a:p>
            <a:pPr algn="ctr"/>
            <a:r>
              <a:rPr lang="cs-CZ" sz="2400" b="1" dirty="0" smtClean="0"/>
              <a:t>   3.  ledna  1980  SHABA (KEŇA)</a:t>
            </a:r>
            <a:endParaRPr lang="cs-CZ" sz="2400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000" r="5000"/>
          <a:stretch>
            <a:fillRect/>
          </a:stretch>
        </p:blipFill>
        <p:spPr bwMode="auto">
          <a:xfrm>
            <a:off x="3143240" y="500042"/>
            <a:ext cx="5786478" cy="43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2986095" cy="298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2249853" cy="24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„V životě jsem milovala pouze dvě bytosti – svou babičku a lvici Elsu“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3571900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Joy</a:t>
            </a:r>
            <a:r>
              <a:rPr lang="cs-CZ" sz="2000" dirty="0" smtClean="0"/>
              <a:t> se ke lvíčeti Else velmi upnula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ychovala ho do dospělosti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národním parku </a:t>
            </a:r>
            <a:r>
              <a:rPr lang="cs-CZ" sz="2000" dirty="0" err="1" smtClean="0"/>
              <a:t>Meru</a:t>
            </a:r>
            <a:r>
              <a:rPr lang="cs-CZ" sz="2000" dirty="0" smtClean="0"/>
              <a:t> odpočívají spolu</a:t>
            </a:r>
          </a:p>
          <a:p>
            <a:r>
              <a:rPr lang="cs-CZ" sz="2000" dirty="0" err="1" smtClean="0"/>
              <a:t>Joy</a:t>
            </a:r>
            <a:r>
              <a:rPr lang="cs-CZ" sz="2000" dirty="0" smtClean="0"/>
              <a:t> byla na své přání spálena </a:t>
            </a:r>
            <a:r>
              <a:rPr lang="cs-CZ" sz="2000" dirty="0" smtClean="0"/>
              <a:t>       a </a:t>
            </a:r>
            <a:r>
              <a:rPr lang="cs-CZ" sz="2000" dirty="0" smtClean="0"/>
              <a:t>rozptýlena nad hrobem milované lvice</a:t>
            </a:r>
          </a:p>
          <a:p>
            <a:r>
              <a:rPr lang="cs-CZ" sz="2000" dirty="0" smtClean="0"/>
              <a:t>kamenná mohyla v rezervaci, postavená jako památník autorky</a:t>
            </a:r>
            <a:endParaRPr lang="cs-CZ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42905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Šipka doprava 13"/>
          <p:cNvSpPr/>
          <p:nvPr/>
        </p:nvSpPr>
        <p:spPr>
          <a:xfrm>
            <a:off x="4357686" y="485776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011222"/>
          </a:xfrm>
        </p:spPr>
        <p:txBody>
          <a:bodyPr>
            <a:normAutofit/>
          </a:bodyPr>
          <a:lstStyle/>
          <a:p>
            <a:pPr algn="l"/>
            <a:r>
              <a:rPr lang="cs-CZ" sz="5400" dirty="0" smtClean="0"/>
              <a:t>SMUTNÝ  </a:t>
            </a:r>
            <a:r>
              <a:rPr lang="cs-CZ" sz="5400" dirty="0" smtClean="0"/>
              <a:t>KONEC </a:t>
            </a:r>
            <a:endParaRPr lang="cs-CZ" sz="5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3857652" cy="4429157"/>
          </a:xfrm>
        </p:spPr>
        <p:txBody>
          <a:bodyPr/>
          <a:lstStyle/>
          <a:p>
            <a:pPr algn="just"/>
            <a:r>
              <a:rPr lang="cs-CZ" dirty="0" smtClean="0"/>
              <a:t>3. LEDEN 1980 – umírá v rezervaci </a:t>
            </a:r>
            <a:r>
              <a:rPr lang="cs-CZ" dirty="0" err="1" smtClean="0"/>
              <a:t>Shaba</a:t>
            </a:r>
            <a:endParaRPr lang="cs-CZ" dirty="0" smtClean="0"/>
          </a:p>
          <a:p>
            <a:r>
              <a:rPr lang="cs-CZ" dirty="0" smtClean="0"/>
              <a:t>je brutálně ubodána bývalým sluhou, kterého propustila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 </a:t>
            </a:r>
            <a:r>
              <a:rPr lang="cs-CZ" dirty="0" smtClean="0"/>
              <a:t>za </a:t>
            </a:r>
            <a:r>
              <a:rPr lang="cs-CZ" dirty="0" smtClean="0"/>
              <a:t>drobnou krádež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480"/>
            <a:ext cx="24110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214554"/>
            <a:ext cx="2791225" cy="363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857628"/>
            <a:ext cx="19409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004289"/>
            <a:ext cx="1928826" cy="275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162050"/>
          </a:xfrm>
        </p:spPr>
        <p:txBody>
          <a:bodyPr>
            <a:noAutofit/>
          </a:bodyPr>
          <a:lstStyle/>
          <a:p>
            <a:r>
              <a:rPr lang="cs-CZ" sz="3600" dirty="0" smtClean="0"/>
              <a:t>PO STOPÁCH J. ADAMSONOVÉ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3829048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/>
              <a:t> </a:t>
            </a:r>
            <a:r>
              <a:rPr lang="cs-CZ" sz="2000" b="1" dirty="0" smtClean="0"/>
              <a:t>Zuzana Beranová</a:t>
            </a:r>
            <a:r>
              <a:rPr lang="cs-CZ" sz="2000" dirty="0" smtClean="0"/>
              <a:t> – opavská rodačka 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  v r. 2001 vydala knihu </a:t>
            </a:r>
            <a:r>
              <a:rPr lang="cs-CZ" sz="2000" b="1" dirty="0" smtClean="0"/>
              <a:t>SETKÁNÍ SE SMRTÍ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  na 4 roky odjela jako </a:t>
            </a:r>
            <a:r>
              <a:rPr lang="cs-CZ" sz="2000" dirty="0" err="1" smtClean="0"/>
              <a:t>konzulka</a:t>
            </a:r>
            <a:r>
              <a:rPr lang="cs-CZ" sz="2000" dirty="0" smtClean="0"/>
              <a:t>  české ambasády do Keni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  mapuje tu život J. </a:t>
            </a:r>
            <a:r>
              <a:rPr lang="cs-CZ" sz="2000" dirty="0" err="1" smtClean="0"/>
              <a:t>Adamsonové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/>
              <a:t> </a:t>
            </a:r>
            <a:r>
              <a:rPr lang="cs-CZ" sz="2000" dirty="0" smtClean="0"/>
              <a:t> pátrala v archívech po dětství spisovatelky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  navštívila její příbuzné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v zahraničí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/>
              <a:t> </a:t>
            </a:r>
            <a:r>
              <a:rPr lang="cs-CZ" sz="2000" dirty="0" smtClean="0"/>
              <a:t> zajímavé stránky – www.    </a:t>
            </a:r>
            <a:r>
              <a:rPr lang="cs-CZ" sz="2000" dirty="0" err="1" smtClean="0"/>
              <a:t>joyadamson.cz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1423990" cy="20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85728"/>
            <a:ext cx="1952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7143768" y="328612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Zuzana Beranová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00570"/>
            <a:ext cx="2822611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3286116" y="635795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Výstava J. </a:t>
            </a:r>
            <a:r>
              <a:rPr lang="cs-CZ" dirty="0" err="1" smtClean="0"/>
              <a:t>Adamsonové</a:t>
            </a:r>
            <a:r>
              <a:rPr lang="cs-CZ" dirty="0" smtClean="0"/>
              <a:t> v Nairobi, autorka podepisuje knihu</a:t>
            </a:r>
            <a:endParaRPr lang="cs-CZ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428868"/>
            <a:ext cx="2700339" cy="202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4071934" y="457200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Národní muzeum </a:t>
            </a:r>
          </a:p>
          <a:p>
            <a:r>
              <a:rPr lang="cs-CZ" dirty="0" smtClean="0"/>
              <a:t>v Nairobi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http://www.</a:t>
            </a:r>
            <a:r>
              <a:rPr lang="cs-CZ" dirty="0" err="1" smtClean="0"/>
              <a:t>priroda.cz</a:t>
            </a:r>
            <a:r>
              <a:rPr lang="cs-CZ" dirty="0" smtClean="0"/>
              <a:t>/</a:t>
            </a:r>
            <a:r>
              <a:rPr lang="cs-CZ" dirty="0" err="1" smtClean="0"/>
              <a:t>clanky.php</a:t>
            </a:r>
            <a:r>
              <a:rPr lang="cs-CZ" dirty="0" smtClean="0"/>
              <a:t>?detail=1163</a:t>
            </a:r>
          </a:p>
          <a:p>
            <a:r>
              <a:rPr lang="cs-CZ" dirty="0" smtClean="0"/>
              <a:t>Osobnosti, vydalo Statutární město Opava, www.</a:t>
            </a:r>
            <a:r>
              <a:rPr lang="cs-CZ" dirty="0" err="1" smtClean="0"/>
              <a:t>opava</a:t>
            </a:r>
            <a:r>
              <a:rPr lang="cs-CZ" dirty="0" smtClean="0"/>
              <a:t>-city.</a:t>
            </a:r>
            <a:r>
              <a:rPr lang="cs-CZ" dirty="0" err="1" smtClean="0"/>
              <a:t>cz</a:t>
            </a:r>
            <a:endParaRPr lang="cs-CZ" dirty="0" smtClean="0"/>
          </a:p>
          <a:p>
            <a:r>
              <a:rPr lang="cs-CZ" dirty="0" smtClean="0"/>
              <a:t>Fotografie – </a:t>
            </a:r>
            <a:r>
              <a:rPr lang="cs-CZ" dirty="0" err="1" smtClean="0"/>
              <a:t>google</a:t>
            </a:r>
            <a:r>
              <a:rPr lang="cs-CZ" dirty="0" smtClean="0"/>
              <a:t>, obrázky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JOY FREDERIKA VIKTORIA ADAMSONOVÁ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TŘI MANŽELSTVÍ</a:t>
            </a:r>
            <a:endParaRPr lang="cs-CZ" b="1" dirty="0"/>
          </a:p>
        </p:txBody>
      </p:sp>
      <p:graphicFrame>
        <p:nvGraphicFramePr>
          <p:cNvPr id="16" name="Zástupný symbol pro obsah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429132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2857496"/>
            <a:ext cx="1357322" cy="202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285860"/>
            <a:ext cx="1785950" cy="171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RODNÝ DŮM - UL. NA RYBNÍČKU V OPAVĚ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RODNÝ DŮM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PAMĚTNÍ DESKA</a:t>
            </a:r>
          </a:p>
          <a:p>
            <a:r>
              <a:rPr lang="cs-CZ" dirty="0" smtClean="0"/>
              <a:t>odhalena v r. 1985 Svazem ochránců přírody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0956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76"/>
            <a:ext cx="5214975" cy="27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Životopis</a:t>
            </a:r>
            <a:endParaRPr lang="cs-CZ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928662" y="1285860"/>
          <a:ext cx="707236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SMUTNÉ DĚTSTVÍ</a:t>
            </a:r>
            <a:endParaRPr lang="cs-CZ" b="1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idx="1"/>
          </p:nvPr>
        </p:nvSpPr>
        <p:spPr>
          <a:xfrm>
            <a:off x="142844" y="1285860"/>
            <a:ext cx="8501122" cy="521497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otec </a:t>
            </a:r>
            <a:r>
              <a:rPr lang="cs-CZ" sz="2000" dirty="0" smtClean="0"/>
              <a:t>se nesmířil s tím, že se mu nenarodil chlapec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d</a:t>
            </a:r>
            <a:r>
              <a:rPr lang="cs-CZ" sz="2000" dirty="0" smtClean="0"/>
              <a:t>ceru oblékal do chlapeckých šatů, říkal jí </a:t>
            </a:r>
            <a:r>
              <a:rPr lang="cs-CZ" sz="2000" dirty="0" err="1" smtClean="0"/>
              <a:t>Fritzi</a:t>
            </a:r>
            <a:r>
              <a:rPr lang="cs-CZ" sz="2000" dirty="0" smtClean="0"/>
              <a:t>, jako by byla chlapec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m</a:t>
            </a:r>
            <a:r>
              <a:rPr lang="cs-CZ" sz="2000" dirty="0" smtClean="0"/>
              <a:t>atka   k dceři také neměla hezký vztah, ubližovala jí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n</a:t>
            </a:r>
            <a:r>
              <a:rPr lang="cs-CZ" sz="2000" dirty="0" smtClean="0"/>
              <a:t>akonec žila u své babičky ve Vídni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rodiče se rozvedli, když </a:t>
            </a:r>
            <a:r>
              <a:rPr lang="cs-CZ" sz="2000" dirty="0" err="1" smtClean="0"/>
              <a:t>Joy</a:t>
            </a:r>
            <a:r>
              <a:rPr lang="cs-CZ" sz="2000" dirty="0" smtClean="0"/>
              <a:t> bylo 12 let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21083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57628"/>
            <a:ext cx="395460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571744"/>
            <a:ext cx="223303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3108355" cy="1012786"/>
          </a:xfrm>
        </p:spPr>
        <p:txBody>
          <a:bodyPr>
            <a:noAutofit/>
          </a:bodyPr>
          <a:lstStyle/>
          <a:p>
            <a:r>
              <a:rPr lang="cs-CZ" sz="3200" dirty="0" smtClean="0"/>
              <a:t>DOBRODRUŽNÝ ŽIVOT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7620" y="571479"/>
            <a:ext cx="5072098" cy="571504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 12. 5. 1937 odjíždí do Afriky (manžel byl židovského původu – utíkají před Hitlerem), do Keni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studuje africkou flóru na lávovitých pahorcích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 kreslí květiny, zvířata, domorodce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 řada ze 4000 kreseb  zdobí keňské národní muzeum v Nairobi </a:t>
            </a: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 vytvořila 7 knih botanických ilustrací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 proslula rehabilitací zvířat narozených v zajetí pro život  ve volné přírodě (hlavně lvi a leopardi)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 podílela se na založení 6 národních parků v Keni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048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72008"/>
            <a:ext cx="3714744" cy="21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KNIŽNÍ BESTSELLERY</a:t>
            </a:r>
            <a:endParaRPr lang="cs-CZ" b="1" dirty="0"/>
          </a:p>
        </p:txBody>
      </p:sp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008313" cy="78581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ZAJÍMAVOSTI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7158" y="1285860"/>
            <a:ext cx="3571900" cy="484030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cs-CZ" sz="1800" dirty="0" err="1" smtClean="0"/>
              <a:t>Joy</a:t>
            </a:r>
            <a:r>
              <a:rPr lang="cs-CZ" sz="1800" dirty="0" smtClean="0"/>
              <a:t> </a:t>
            </a:r>
            <a:r>
              <a:rPr lang="cs-CZ" sz="1800" dirty="0" err="1" smtClean="0"/>
              <a:t>Adamsonová</a:t>
            </a:r>
            <a:r>
              <a:rPr lang="cs-CZ" sz="1800" dirty="0" smtClean="0"/>
              <a:t> vystoupila jako první žena původem z českých zemí na </a:t>
            </a:r>
            <a:r>
              <a:rPr lang="cs-CZ" sz="1800" dirty="0" smtClean="0"/>
              <a:t>Kilimandžáro</a:t>
            </a:r>
            <a:endParaRPr lang="cs-CZ" sz="1800" dirty="0" smtClean="0"/>
          </a:p>
          <a:p>
            <a:pPr>
              <a:buFont typeface="Wingdings" pitchFamily="2" charset="2"/>
              <a:buChar char="v"/>
            </a:pPr>
            <a:r>
              <a:rPr lang="cs-CZ" sz="1800" dirty="0" smtClean="0"/>
              <a:t> Na plátně si zahrála roku 1948 </a:t>
            </a:r>
            <a:r>
              <a:rPr lang="cs-CZ" sz="1800" dirty="0" smtClean="0"/>
              <a:t>         v </a:t>
            </a:r>
            <a:r>
              <a:rPr lang="cs-CZ" sz="1800" dirty="0" smtClean="0"/>
              <a:t>Čapkově dramatu R.U.R. robotku </a:t>
            </a:r>
            <a:r>
              <a:rPr lang="cs-CZ" sz="1800" dirty="0" err="1" smtClean="0"/>
              <a:t>Sullu</a:t>
            </a:r>
            <a:r>
              <a:rPr lang="cs-CZ" sz="1800" dirty="0" smtClean="0"/>
              <a:t>. Ve 40. a 50. letech hrála </a:t>
            </a:r>
            <a:r>
              <a:rPr lang="cs-CZ" sz="1800" dirty="0" smtClean="0"/>
              <a:t>               v </a:t>
            </a:r>
            <a:r>
              <a:rPr lang="cs-CZ" sz="1800" dirty="0" smtClean="0"/>
              <a:t>několika dalších </a:t>
            </a:r>
            <a:r>
              <a:rPr lang="cs-CZ" sz="1800" dirty="0" smtClean="0"/>
              <a:t>snímcích</a:t>
            </a:r>
            <a:endParaRPr lang="cs-CZ" sz="1800" dirty="0" smtClean="0"/>
          </a:p>
          <a:p>
            <a:pPr>
              <a:buFont typeface="Wingdings" pitchFamily="2" charset="2"/>
              <a:buChar char="v"/>
            </a:pPr>
            <a:r>
              <a:rPr lang="cs-CZ" sz="1800" dirty="0" err="1" smtClean="0"/>
              <a:t>Joyin</a:t>
            </a:r>
            <a:r>
              <a:rPr lang="cs-CZ" sz="1800" dirty="0" smtClean="0"/>
              <a:t> manžel, </a:t>
            </a:r>
            <a:r>
              <a:rPr lang="cs-CZ" sz="1800" dirty="0" err="1" smtClean="0"/>
              <a:t>George</a:t>
            </a:r>
            <a:r>
              <a:rPr lang="cs-CZ" sz="1800" dirty="0" smtClean="0"/>
              <a:t> </a:t>
            </a:r>
            <a:r>
              <a:rPr lang="cs-CZ" sz="1800" dirty="0" err="1" smtClean="0"/>
              <a:t>Adamson</a:t>
            </a:r>
            <a:r>
              <a:rPr lang="cs-CZ" sz="1800" dirty="0" smtClean="0"/>
              <a:t>, vydal knihu s názvem "Můj život s </a:t>
            </a:r>
            <a:r>
              <a:rPr lang="cs-CZ" sz="1800" dirty="0" err="1" smtClean="0"/>
              <a:t>Joy</a:t>
            </a:r>
            <a:r>
              <a:rPr lang="cs-CZ" sz="1800" dirty="0" smtClean="0"/>
              <a:t>“</a:t>
            </a:r>
          </a:p>
          <a:p>
            <a:pPr>
              <a:buFont typeface="Wingdings" pitchFamily="2" charset="2"/>
              <a:buChar char="v"/>
            </a:pPr>
            <a:r>
              <a:rPr lang="cs-CZ" sz="1800" dirty="0" smtClean="0"/>
              <a:t>Finance z nadace, kterou </a:t>
            </a:r>
            <a:r>
              <a:rPr lang="cs-CZ" sz="1800" dirty="0" err="1" smtClean="0"/>
              <a:t>Joy</a:t>
            </a:r>
            <a:r>
              <a:rPr lang="cs-CZ" sz="1800" dirty="0" smtClean="0"/>
              <a:t> založila, byly použity např. k leteckému</a:t>
            </a:r>
            <a:br>
              <a:rPr lang="cs-CZ" sz="1800" dirty="0" smtClean="0"/>
            </a:br>
            <a:r>
              <a:rPr lang="cs-CZ" sz="1800" dirty="0" smtClean="0"/>
              <a:t>výcviku keňských strážců zvěře </a:t>
            </a:r>
            <a:r>
              <a:rPr lang="cs-CZ" sz="1800" dirty="0" smtClean="0"/>
              <a:t>            v </a:t>
            </a:r>
            <a:r>
              <a:rPr lang="cs-CZ" sz="1800" dirty="0" smtClean="0"/>
              <a:t>malých letadlech, kteří se tak mohli dostat i do méně přístupných částí země a účinněji bojovat proti </a:t>
            </a:r>
            <a:r>
              <a:rPr lang="cs-CZ" sz="1800" dirty="0" smtClean="0"/>
              <a:t>pytláctví</a:t>
            </a:r>
            <a:endParaRPr lang="cs-CZ" sz="1800" dirty="0" smtClean="0"/>
          </a:p>
          <a:p>
            <a:pPr>
              <a:buFont typeface="Wingdings" pitchFamily="2" charset="2"/>
              <a:buChar char="v"/>
            </a:pPr>
            <a:r>
              <a:rPr lang="cs-CZ" sz="1800" dirty="0" smtClean="0"/>
              <a:t> Díky ní se začalo do Afriky jezdit na "lovy beze zbraní</a:t>
            </a:r>
            <a:r>
              <a:rPr lang="cs-CZ" sz="1800" dirty="0" smtClean="0"/>
              <a:t>"</a:t>
            </a:r>
            <a:endParaRPr lang="cs-CZ" sz="1800" dirty="0" smtClean="0"/>
          </a:p>
          <a:p>
            <a:endParaRPr lang="cs-CZ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3238"/>
            <a:ext cx="3541178" cy="261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17716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9385" y="3786190"/>
            <a:ext cx="33246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4714876" y="3143248"/>
            <a:ext cx="444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Filmoví představitelé  - Příběh lvice Elsy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560</Words>
  <Application>Microsoft Office PowerPoint</Application>
  <PresentationFormat>Předvádění na obrazovce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JOY ADAMSONOVÁ</vt:lpstr>
      <vt:lpstr>JOY FREDERIKA VIKTORIA ADAMSONOVÁ</vt:lpstr>
      <vt:lpstr>TŘI MANŽELSTVÍ</vt:lpstr>
      <vt:lpstr>RODNÝ DŮM - UL. NA RYBNÍČKU V OPAVĚ</vt:lpstr>
      <vt:lpstr>Životopis</vt:lpstr>
      <vt:lpstr>SMUTNÉ DĚTSTVÍ</vt:lpstr>
      <vt:lpstr>DOBRODRUŽNÝ ŽIVOT</vt:lpstr>
      <vt:lpstr>KNIŽNÍ BESTSELLERY</vt:lpstr>
      <vt:lpstr>ZAJÍMAVOSTI</vt:lpstr>
      <vt:lpstr>„V životě jsem milovala pouze dvě bytosti – svou babičku a lvici Elsu“</vt:lpstr>
      <vt:lpstr>SMUTNÝ  KONEC </vt:lpstr>
      <vt:lpstr>PO STOPÁCH J. ADAMSONOVÉ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 ADAMSONOVÁ</dc:title>
  <dc:creator>Renata Schreierová</dc:creator>
  <cp:lastModifiedBy>Anča</cp:lastModifiedBy>
  <cp:revision>64</cp:revision>
  <dcterms:created xsi:type="dcterms:W3CDTF">2012-02-09T18:07:38Z</dcterms:created>
  <dcterms:modified xsi:type="dcterms:W3CDTF">2012-04-08T11:55:59Z</dcterms:modified>
</cp:coreProperties>
</file>