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6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AB0D4A-1056-4E66-B33B-ADF2DAEC02D9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0E7AD93-7920-4902-86F3-A7797EF8E9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3212976"/>
            <a:ext cx="7408333" cy="2913187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ctr">
              <a:buNone/>
            </a:pPr>
            <a:r>
              <a:rPr lang="cs-CZ" b="1" dirty="0" smtClean="0"/>
              <a:t>VY_32_INOVACE_16_05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7200"/>
            <a:ext cx="698477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9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619268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Název:			Občanem státu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Anotace:		Prezentace, která slouží k osvojení si informací, které 			vyplývají z občanství v ČR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Autor:			Mgr. Petr </a:t>
            </a:r>
            <a:r>
              <a:rPr lang="cs-CZ" dirty="0" err="1" smtClean="0"/>
              <a:t>Horehleď</a:t>
            </a:r>
            <a:r>
              <a:rPr lang="cs-CZ" dirty="0" smtClean="0"/>
              <a:t>						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Očekávaný výstup:		Žák  se orientuje v základních povinnostech občana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Speciální vzdělávací potřeby:	Žádné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Klíčová slova:		Státní občanství, občanský průkaz, státní symboly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Druh učebního materiálu:	Prezentace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Druh </a:t>
            </a:r>
            <a:r>
              <a:rPr lang="cs-CZ" dirty="0" err="1" smtClean="0"/>
              <a:t>interaktivity</a:t>
            </a:r>
            <a:r>
              <a:rPr lang="cs-CZ" dirty="0" smtClean="0"/>
              <a:t>:		Aktivita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Stupeň a typ vzdělání:	Základní vzdělání – druhý stupeň – první období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Typická věková skupina:	13 – 15 let		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Celková </a:t>
            </a:r>
            <a:r>
              <a:rPr lang="cs-CZ" smtClean="0"/>
              <a:t>velikost:		186 kB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Občanem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2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Vzniká: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narozením na území ČR</a:t>
            </a:r>
          </a:p>
          <a:p>
            <a:pPr marL="608013" indent="-342900"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svojením</a:t>
            </a:r>
          </a:p>
          <a:p>
            <a:pPr marL="608013" indent="-342900"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rčením otcovství</a:t>
            </a:r>
          </a:p>
          <a:p>
            <a:pPr marL="608013" indent="-3429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rohlášením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udělením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občanství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95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7787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 dosažení věku 15 let obdržíme OP, ale musíme o něj zažádat a to na jakémkoliv úřadě</a:t>
            </a:r>
          </a:p>
          <a:p>
            <a:r>
              <a:rPr lang="cs-CZ" dirty="0" smtClean="0"/>
              <a:t>Podmínky vystavení OP: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Trvalý pobyt v ČR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Podepsaná žádost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Fotografie – dnes vás už vyfotí přímo na úřadě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Doklady prokazující údaje uvedené v žádosti (rodný list, doklad o státním občanství, pas)</a:t>
            </a:r>
          </a:p>
          <a:p>
            <a:pPr marL="265113" indent="-265113"/>
            <a:r>
              <a:rPr lang="cs-CZ" dirty="0" smtClean="0"/>
              <a:t>Při ztrátě, odcizení, poškození musíme o nový OP zažádat do 10-ti dnů</a:t>
            </a:r>
          </a:p>
          <a:p>
            <a:pPr marL="608013" indent="-3429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Obdržení občanského průkazu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02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Jsou předměty ústavou dané jako nezaměnitelné označení státu. Obvykle vycházejí z historických tradic: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Hymna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Státní znak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Státní vlajka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Státní pečeť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Státní barvy</a:t>
            </a:r>
          </a:p>
          <a:p>
            <a:pPr marL="608013" indent="-342900">
              <a:buFontTx/>
              <a:buChar char="-"/>
            </a:pPr>
            <a:r>
              <a:rPr lang="cs-CZ" dirty="0" smtClean="0"/>
              <a:t>Vlajka prezidenta republiky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symboly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6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Migrace – stěhování, změna místa pobytu</a:t>
            </a:r>
          </a:p>
          <a:p>
            <a:r>
              <a:rPr lang="cs-CZ" dirty="0" smtClean="0"/>
              <a:t>Emigrace – vystěhovalectví, vynucený pobyt v cizině</a:t>
            </a:r>
          </a:p>
          <a:p>
            <a:r>
              <a:rPr lang="cs-CZ" dirty="0" smtClean="0"/>
              <a:t>Imigrace – přistěhovalectví (opak emigrace)</a:t>
            </a:r>
          </a:p>
          <a:p>
            <a:r>
              <a:rPr lang="cs-CZ" dirty="0" smtClean="0"/>
              <a:t>Imigrant – přistěhovalec</a:t>
            </a:r>
          </a:p>
          <a:p>
            <a:r>
              <a:rPr lang="cs-CZ" dirty="0" smtClean="0"/>
              <a:t>Emigrant – vystěhovalec, vyhnanec</a:t>
            </a:r>
          </a:p>
          <a:p>
            <a:r>
              <a:rPr lang="cs-CZ" dirty="0" smtClean="0"/>
              <a:t>Exil – vypovězení ze země</a:t>
            </a:r>
          </a:p>
          <a:p>
            <a:r>
              <a:rPr lang="cs-CZ" dirty="0" smtClean="0"/>
              <a:t>Exulant – vyhnanec, vyhoštěnec</a:t>
            </a:r>
          </a:p>
          <a:p>
            <a:r>
              <a:rPr lang="cs-CZ" dirty="0" smtClean="0"/>
              <a:t>Repatriace – návrat do vlasti</a:t>
            </a:r>
          </a:p>
          <a:p>
            <a:r>
              <a:rPr lang="cs-CZ" dirty="0" smtClean="0"/>
              <a:t>Reemigrace – návrat emigrantů do vlasti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42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75467"/>
            <a:ext cx="8496943" cy="3450696"/>
          </a:xfrm>
        </p:spPr>
        <p:txBody>
          <a:bodyPr/>
          <a:lstStyle/>
          <a:p>
            <a:r>
              <a:rPr lang="cs-CZ" sz="1400" dirty="0" smtClean="0"/>
              <a:t>Janošková D., Ondráčková M., </a:t>
            </a:r>
            <a:r>
              <a:rPr lang="cs-CZ" sz="1400" dirty="0" err="1" smtClean="0"/>
              <a:t>Čábalová</a:t>
            </a:r>
            <a:r>
              <a:rPr lang="cs-CZ" sz="1400" dirty="0" smtClean="0"/>
              <a:t> D. </a:t>
            </a:r>
            <a:r>
              <a:rPr lang="cs-CZ" sz="1400" i="1" dirty="0" smtClean="0"/>
              <a:t>Občanská výchova 9, Rodinná výchova 9 : příručka učitele, pro základní školy a víceletá gymnázia. </a:t>
            </a:r>
            <a:r>
              <a:rPr lang="cs-CZ" sz="1400" dirty="0" smtClean="0"/>
              <a:t>1.vyd. Plzeň : </a:t>
            </a:r>
            <a:r>
              <a:rPr lang="cs-CZ" sz="1400" dirty="0" err="1" smtClean="0"/>
              <a:t>Fraus</a:t>
            </a:r>
            <a:r>
              <a:rPr lang="cs-CZ" sz="1400" dirty="0" smtClean="0"/>
              <a:t>,2007.ISBN 978-80-7238-529-4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</TotalTime>
  <Words>205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Vlnění</vt:lpstr>
      <vt:lpstr> </vt:lpstr>
      <vt:lpstr>Prezentace aplikace PowerPoint</vt:lpstr>
      <vt:lpstr>Občanem státu</vt:lpstr>
      <vt:lpstr>Státní občanství</vt:lpstr>
      <vt:lpstr>Obdržení občanského průkazu</vt:lpstr>
      <vt:lpstr>Státní symboly</vt:lpstr>
      <vt:lpstr>Důležité pojmy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Občanem státu</dc:title>
  <dc:creator>Zdrálkovi</dc:creator>
  <cp:lastModifiedBy>Štěpánka Matějková</cp:lastModifiedBy>
  <cp:revision>19</cp:revision>
  <dcterms:created xsi:type="dcterms:W3CDTF">2012-10-14T10:01:34Z</dcterms:created>
  <dcterms:modified xsi:type="dcterms:W3CDTF">2013-04-10T08:39:04Z</dcterms:modified>
</cp:coreProperties>
</file>